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15000" y="152280"/>
            <a:ext cx="11875680" cy="6552000"/>
          </a:xfrm>
          <a:prstGeom prst="rect">
            <a:avLst/>
          </a:prstGeom>
          <a:blipFill rotWithShape="0">
            <a:blip r:embed="rId1"/>
            <a:stretch>
              <a:fillRect l="-794" t="0" r="794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2918520" y="2769480"/>
            <a:ext cx="8994240" cy="61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3"/>
          <p:cNvSpPr/>
          <p:nvPr/>
        </p:nvSpPr>
        <p:spPr>
          <a:xfrm>
            <a:off x="3317400" y="2585880"/>
            <a:ext cx="8898480" cy="31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Dear Maria Popenko , I wish you a very happy new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Year , even if i don t celebrate Christmas,i hope you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will discover : books,adventures,mysteries,movies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and music .I wish you a Happy start of Winter,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Happiness,money and health.My name is Indalla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         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I am 15 years old and im malian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LibreOffice/6.2.4.2$Windows_X86_64 LibreOffice_project/2412653d852ce75f65fbfa83fb7e7b669a126d64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2024-12-28T15:15:04Z</dcterms:created>
  <dc:creator>Mod castellano</dc:creator>
  <dc:description/>
  <dc:language>fr-FR</dc:language>
  <cp:lastModifiedBy/>
  <dcterms:modified xsi:type="dcterms:W3CDTF">2025-01-21T15:06:03Z</dcterms:modified>
  <cp:revision>5</cp:revision>
  <dc:subject/>
  <dc:title/>
</cp:coreProperties>
</file>