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218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37.xml"/>
  <Override ContentType="application/vnd.openxmlformats-officedocument.presentationml.slideLayout+xml" PartName="/ppt/slideLayouts/slideLayout226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153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45.xml"/>
  <Override ContentType="application/vnd.openxmlformats-officedocument.presentationml.slideLayout+xml" PartName="/ppt/slideLayouts/slideLayout196.xml"/>
  <Override ContentType="application/vnd.openxmlformats-officedocument.presentationml.slideLayout+xml" PartName="/ppt/slideLayouts/slideLayout234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88.xml"/>
  <Override ContentType="application/vnd.openxmlformats-officedocument.presentationml.slideLayout+xml" PartName="/ppt/slideLayouts/slideLayout242.xml"/>
  <Override ContentType="application/vnd.openxmlformats-officedocument.presentationml.slideLayout+xml" PartName="/ppt/slideLayouts/slideLayout165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8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14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50.xml"/>
  <Override ContentType="application/vnd.openxmlformats-officedocument.presentationml.slideLayout+xml" PartName="/ppt/slideLayouts/slideLayout193.xml"/>
  <Override ContentType="application/vnd.openxmlformats-officedocument.presentationml.slideLayout+xml" PartName="/ppt/slideLayouts/slideLayout185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149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238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57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61.xml"/>
  <Override ContentType="application/vnd.openxmlformats-officedocument.presentationml.slideLayout+xml" PartName="/ppt/slideLayouts/slideLayout172.xml"/>
  <Override ContentType="application/vnd.openxmlformats-officedocument.presentationml.slideLayout+xml" PartName="/ppt/slideLayouts/slideLayout206.xml"/>
  <Override ContentType="application/vnd.openxmlformats-officedocument.presentationml.slideLayout+xml" PartName="/ppt/slideLayouts/slideLayout223.xml"/>
  <Override ContentType="application/vnd.openxmlformats-officedocument.presentationml.slideLayout+xml" PartName="/ppt/slideLayouts/slideLayout142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68.xml"/>
  <Override ContentType="application/vnd.openxmlformats-officedocument.presentationml.slideLayout+xml" PartName="/ppt/slideLayouts/slideLayout210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189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146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235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21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17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22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80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6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152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195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202.xml"/>
  <Override ContentType="application/vnd.openxmlformats-officedocument.presentationml.slideLayout+xml" PartName="/ppt/slideLayouts/slideLayout177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231.xml"/>
  <Override ContentType="application/vnd.openxmlformats-officedocument.presentationml.slideLayout+xml" PartName="/ppt/slideLayouts/slideLayout184.xml"/>
  <Override ContentType="application/vnd.openxmlformats-officedocument.presentationml.slideLayout+xml" PartName="/ppt/slideLayouts/slideLayout230.xml"/>
  <Override ContentType="application/vnd.openxmlformats-officedocument.presentationml.slideLayout+xml" PartName="/ppt/slideLayouts/slideLayout141.xml"/>
  <Override ContentType="application/vnd.openxmlformats-officedocument.presentationml.slideLayout+xml" PartName="/ppt/slideLayouts/slideLayout23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7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21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220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203.xml"/>
  <Override ContentType="application/vnd.openxmlformats-officedocument.presentationml.slideLayout+xml" PartName="/ppt/slideLayouts/slideLayout229.xml"/>
  <Override ContentType="application/vnd.openxmlformats-officedocument.presentationml.slideLayout+xml" PartName="/ppt/slideLayouts/slideLayout190.xml"/>
  <Override ContentType="application/vnd.openxmlformats-officedocument.presentationml.slideLayout+xml" PartName="/ppt/slideLayouts/slideLayout224.xml"/>
  <Override ContentType="application/vnd.openxmlformats-officedocument.presentationml.slideLayout+xml" PartName="/ppt/slideLayouts/slideLayout207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241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139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156.xml"/>
  <Override ContentType="application/vnd.openxmlformats-officedocument.presentationml.slideLayout+xml" PartName="/ppt/slideLayouts/slideLayout199.xml"/>
  <Override ContentType="application/vnd.openxmlformats-officedocument.presentationml.slideLayout+xml" PartName="/ppt/slideLayouts/slideLayout173.xml"/>
  <Override ContentType="application/vnd.openxmlformats-officedocument.presentationml.slideLayout+xml" PartName="/ppt/slideLayouts/slideLayout171.xml"/>
  <Override ContentType="application/vnd.openxmlformats-officedocument.presentationml.slideLayout+xml" PartName="/ppt/slideLayouts/slideLayout198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163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216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232.xml"/>
  <Override ContentType="application/vnd.openxmlformats-officedocument.presentationml.slideLayout+xml" PartName="/ppt/slideLayouts/slideLayout208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78.xml"/>
  <Override ContentType="application/vnd.openxmlformats-officedocument.presentationml.slideLayout+xml" PartName="/ppt/slideLayouts/slideLayout228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47.xml"/>
  <Override ContentType="application/vnd.openxmlformats-officedocument.presentationml.slideLayout+xml" PartName="/ppt/slideLayouts/slideLayout194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151.xml"/>
  <Override ContentType="application/vnd.openxmlformats-officedocument.presentationml.slideLayout+xml" PartName="/ppt/slideLayouts/slideLayout201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59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221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204.xml"/>
  <Override ContentType="application/vnd.openxmlformats-officedocument.presentationml.slideLayout+xml" PartName="/ppt/slideLayouts/slideLayout212.xml"/>
  <Override ContentType="application/vnd.openxmlformats-officedocument.presentationml.slideLayout+xml" PartName="/ppt/slideLayouts/slideLayout183.xml"/>
  <Override ContentType="application/vnd.openxmlformats-officedocument.presentationml.slideLayout+xml" PartName="/ppt/slideLayouts/slideLayout166.xml"/>
  <Override ContentType="application/vnd.openxmlformats-officedocument.presentationml.slideLayout+xml" PartName="/ppt/slideLayouts/slideLayout140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74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44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187.xml"/>
  <Override ContentType="application/vnd.openxmlformats-officedocument.presentationml.slideLayout+xml" PartName="/ppt/slideLayouts/slideLayout236.xml"/>
  <Override ContentType="application/vnd.openxmlformats-officedocument.presentationml.slideLayout+xml" PartName="/ppt/slideLayouts/slideLayout19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155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24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138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200.xml"/>
  <Override ContentType="application/vnd.openxmlformats-officedocument.presentationml.slideLayout+xml" PartName="/ppt/slideLayouts/slideLayout243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54.xml"/>
  <Override ContentType="application/vnd.openxmlformats-officedocument.presentationml.slideLayout+xml" PartName="/ppt/slideLayouts/slideLayout19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170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233.xml"/>
  <Override ContentType="application/vnd.openxmlformats-officedocument.presentationml.slideLayout+xml" PartName="/ppt/slideLayouts/slideLayout179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36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82.xml"/>
  <Override ContentType="application/vnd.openxmlformats-officedocument.presentationml.slideLayout+xml" PartName="/ppt/slideLayouts/slideLayout215.xml"/>
  <Override ContentType="application/vnd.openxmlformats-officedocument.presentationml.slideLayout+xml" PartName="/ppt/slideLayouts/slideLayout14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16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09.xml"/>
  <Override ContentType="application/vnd.openxmlformats-officedocument.presentationml.slideLayout+xml" PartName="/ppt/slideLayouts/slideLayout227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205.xml"/>
  <Override ContentType="application/vnd.openxmlformats-officedocument.presentationml.slideLayout+xml" PartName="/ppt/slideLayouts/slideLayout222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15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192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75.xml"/>
  <Override ContentType="application/vnd.openxmlformats-officedocument.presentationml.slideLayout+xml" PartName="/ppt/slideLayouts/slideLayout211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237.xml"/>
  <Override ContentType="application/vnd.openxmlformats-officedocument.presentationml.slideLayout+xml" PartName="/ppt/slideLayouts/slideLayout143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69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86.xml"/>
  <Override ContentType="application/vnd.openxmlformats-officedocument.presentationml.slideLayout+xml" PartName="/ppt/slideLayouts/slideLayout160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891" r:id="rId4"/>
    <p:sldMasterId id="2147483892" r:id="rId5"/>
    <p:sldMasterId id="214748389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</p:sldIdLst>
  <p:sldSz cy="5143500" cx="9144000"/>
  <p:notesSz cx="6858000" cy="9144000"/>
  <p:embeddedFontLst>
    <p:embeddedFont>
      <p:font typeface="Google Sans SemiBold"/>
      <p:regular r:id="rId50"/>
      <p:bold r:id="rId51"/>
      <p:italic r:id="rId52"/>
      <p:boldItalic r:id="rId53"/>
    </p:embeddedFont>
    <p:embeddedFont>
      <p:font typeface="Roboto"/>
      <p:regular r:id="rId54"/>
      <p:bold r:id="rId55"/>
      <p:italic r:id="rId56"/>
      <p:boldItalic r:id="rId57"/>
    </p:embeddedFont>
    <p:embeddedFont>
      <p:font typeface="Google Sans"/>
      <p:regular r:id="rId58"/>
      <p:bold r:id="rId59"/>
      <p:italic r:id="rId60"/>
      <p:boldItalic r:id="rId61"/>
    </p:embeddedFont>
    <p:embeddedFont>
      <p:font typeface="Google Sans Medium"/>
      <p:regular r:id="rId62"/>
      <p:bold r:id="rId63"/>
      <p:italic r:id="rId64"/>
      <p:boldItalic r:id="rId65"/>
    </p:embeddedFont>
    <p:embeddedFont>
      <p:font typeface="Google Sans Text"/>
      <p:regular r:id="rId66"/>
      <p:bold r:id="rId67"/>
      <p:italic r:id="rId68"/>
      <p:boldItalic r:id="rId69"/>
    </p:embeddedFont>
    <p:embeddedFont>
      <p:font typeface="Helvetica Neue Light"/>
      <p:regular r:id="rId70"/>
      <p:bold r:id="rId71"/>
      <p:italic r:id="rId72"/>
      <p:boldItalic r:id="rId73"/>
    </p:embeddedFont>
    <p:embeddedFont>
      <p:font typeface="Google Sans Text Medium"/>
      <p:regular r:id="rId74"/>
      <p:bold r:id="rId75"/>
      <p:italic r:id="rId76"/>
      <p:boldItalic r:id="rId7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951">
          <p15:clr>
            <a:srgbClr val="A4A3A4"/>
          </p15:clr>
        </p15:guide>
        <p15:guide id="3" orient="horz" pos="1831">
          <p15:clr>
            <a:srgbClr val="A4A3A4"/>
          </p15:clr>
        </p15:guide>
        <p15:guide id="4" orient="horz" pos="679">
          <p15:clr>
            <a:srgbClr val="9AA0A6"/>
          </p15:clr>
        </p15:guide>
        <p15:guide id="5" orient="horz" pos="1297">
          <p15:clr>
            <a:srgbClr val="9AA0A6"/>
          </p15:clr>
        </p15:guide>
        <p15:guide id="6" orient="horz" pos="3097">
          <p15:clr>
            <a:srgbClr val="9AA0A6"/>
          </p15:clr>
        </p15:guide>
        <p15:guide id="7" orient="horz" pos="2532">
          <p15:clr>
            <a:srgbClr val="9AA0A6"/>
          </p15:clr>
        </p15:guide>
        <p15:guide id="8" pos="5376">
          <p15:clr>
            <a:srgbClr val="9AA0A6"/>
          </p15:clr>
        </p15:guide>
        <p15:guide id="9" orient="horz" pos="1176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951"/>
        <p:guide pos="1831" orient="horz"/>
        <p:guide pos="679" orient="horz"/>
        <p:guide pos="1297" orient="horz"/>
        <p:guide pos="3097" orient="horz"/>
        <p:guide pos="2532" orient="horz"/>
        <p:guide pos="5376"/>
        <p:guide pos="1176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font" Target="fonts/HelveticaNeueLight-boldItalic.fntdata"/><Relationship Id="rId72" Type="http://schemas.openxmlformats.org/officeDocument/2006/relationships/font" Target="fonts/HelveticaNeueLight-italic.fntdata"/><Relationship Id="rId31" Type="http://schemas.openxmlformats.org/officeDocument/2006/relationships/slide" Target="slides/slide24.xml"/><Relationship Id="rId75" Type="http://schemas.openxmlformats.org/officeDocument/2006/relationships/font" Target="fonts/GoogleSansTextMedium-bold.fntdata"/><Relationship Id="rId30" Type="http://schemas.openxmlformats.org/officeDocument/2006/relationships/slide" Target="slides/slide23.xml"/><Relationship Id="rId74" Type="http://schemas.openxmlformats.org/officeDocument/2006/relationships/font" Target="fonts/GoogleSansTextMedium-regular.fntdata"/><Relationship Id="rId33" Type="http://schemas.openxmlformats.org/officeDocument/2006/relationships/slide" Target="slides/slide26.xml"/><Relationship Id="rId77" Type="http://schemas.openxmlformats.org/officeDocument/2006/relationships/font" Target="fonts/GoogleSansTextMedium-boldItalic.fntdata"/><Relationship Id="rId32" Type="http://schemas.openxmlformats.org/officeDocument/2006/relationships/slide" Target="slides/slide25.xml"/><Relationship Id="rId76" Type="http://schemas.openxmlformats.org/officeDocument/2006/relationships/font" Target="fonts/GoogleSansTextMedium-italic.fntdata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71" Type="http://schemas.openxmlformats.org/officeDocument/2006/relationships/font" Target="fonts/HelveticaNeueLight-bold.fntdata"/><Relationship Id="rId70" Type="http://schemas.openxmlformats.org/officeDocument/2006/relationships/font" Target="fonts/HelveticaNeueLight-regular.fntdata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font" Target="fonts/GoogleSansMedium-regular.fntdata"/><Relationship Id="rId61" Type="http://schemas.openxmlformats.org/officeDocument/2006/relationships/font" Target="fonts/GoogleSans-boldItalic.fntdata"/><Relationship Id="rId20" Type="http://schemas.openxmlformats.org/officeDocument/2006/relationships/slide" Target="slides/slide13.xml"/><Relationship Id="rId64" Type="http://schemas.openxmlformats.org/officeDocument/2006/relationships/font" Target="fonts/GoogleSansMedium-italic.fntdata"/><Relationship Id="rId63" Type="http://schemas.openxmlformats.org/officeDocument/2006/relationships/font" Target="fonts/GoogleSansMedium-bold.fntdata"/><Relationship Id="rId22" Type="http://schemas.openxmlformats.org/officeDocument/2006/relationships/slide" Target="slides/slide15.xml"/><Relationship Id="rId66" Type="http://schemas.openxmlformats.org/officeDocument/2006/relationships/font" Target="fonts/GoogleSansText-regular.fntdata"/><Relationship Id="rId21" Type="http://schemas.openxmlformats.org/officeDocument/2006/relationships/slide" Target="slides/slide14.xml"/><Relationship Id="rId65" Type="http://schemas.openxmlformats.org/officeDocument/2006/relationships/font" Target="fonts/GoogleSansMedium-boldItalic.fntdata"/><Relationship Id="rId24" Type="http://schemas.openxmlformats.org/officeDocument/2006/relationships/slide" Target="slides/slide17.xml"/><Relationship Id="rId68" Type="http://schemas.openxmlformats.org/officeDocument/2006/relationships/font" Target="fonts/GoogleSansText-italic.fntdata"/><Relationship Id="rId23" Type="http://schemas.openxmlformats.org/officeDocument/2006/relationships/slide" Target="slides/slide16.xml"/><Relationship Id="rId67" Type="http://schemas.openxmlformats.org/officeDocument/2006/relationships/font" Target="fonts/GoogleSansText-bold.fntdata"/><Relationship Id="rId60" Type="http://schemas.openxmlformats.org/officeDocument/2006/relationships/font" Target="fonts/GoogleSans-italic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font" Target="fonts/GoogleSansText-boldItalic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GoogleSansSemiBold-bold.fntdata"/><Relationship Id="rId50" Type="http://schemas.openxmlformats.org/officeDocument/2006/relationships/font" Target="fonts/GoogleSansSemiBold-regular.fntdata"/><Relationship Id="rId53" Type="http://schemas.openxmlformats.org/officeDocument/2006/relationships/font" Target="fonts/GoogleSansSemiBold-boldItalic.fntdata"/><Relationship Id="rId52" Type="http://schemas.openxmlformats.org/officeDocument/2006/relationships/font" Target="fonts/GoogleSansSemiBold-italic.fntdata"/><Relationship Id="rId11" Type="http://schemas.openxmlformats.org/officeDocument/2006/relationships/slide" Target="slides/slide4.xml"/><Relationship Id="rId55" Type="http://schemas.openxmlformats.org/officeDocument/2006/relationships/font" Target="fonts/Roboto-bold.fntdata"/><Relationship Id="rId10" Type="http://schemas.openxmlformats.org/officeDocument/2006/relationships/slide" Target="slides/slide3.xml"/><Relationship Id="rId54" Type="http://schemas.openxmlformats.org/officeDocument/2006/relationships/font" Target="fonts/Roboto-regular.fntdata"/><Relationship Id="rId13" Type="http://schemas.openxmlformats.org/officeDocument/2006/relationships/slide" Target="slides/slide6.xml"/><Relationship Id="rId57" Type="http://schemas.openxmlformats.org/officeDocument/2006/relationships/font" Target="fonts/Roboto-boldItalic.fntdata"/><Relationship Id="rId12" Type="http://schemas.openxmlformats.org/officeDocument/2006/relationships/slide" Target="slides/slide5.xml"/><Relationship Id="rId56" Type="http://schemas.openxmlformats.org/officeDocument/2006/relationships/font" Target="fonts/Roboto-italic.fntdata"/><Relationship Id="rId15" Type="http://schemas.openxmlformats.org/officeDocument/2006/relationships/slide" Target="slides/slide8.xml"/><Relationship Id="rId59" Type="http://schemas.openxmlformats.org/officeDocument/2006/relationships/font" Target="fonts/GoogleSans-bold.fntdata"/><Relationship Id="rId14" Type="http://schemas.openxmlformats.org/officeDocument/2006/relationships/slide" Target="slides/slide7.xml"/><Relationship Id="rId58" Type="http://schemas.openxmlformats.org/officeDocument/2006/relationships/font" Target="fonts/GoogleSans-regular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g17e74d0b9b5_0_4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3" name="Google Shape;1573;g17e74d0b9b5_0_4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12b5b2d1124_1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12b5b2d1124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7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g12b5b2d1124_1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9" name="Google Shape;1739;g12b5b2d1124_1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2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g16c652c98e7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4" name="Google Shape;1764;g16c652c98e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9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ffebde75a4_0_19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ffebde75a4_0_19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4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Google Shape;1795;g182b8a45dd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6" name="Google Shape;1796;g182b8a45dd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4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Google Shape;1805;gffebde75a4_0_19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6" name="Google Shape;1806;gffebde75a4_0_19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5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Google Shape;1816;gffebde75a4_0_19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7" name="Google Shape;1817;gffebde75a4_0_19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8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gffebde75a4_0_19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0" name="Google Shape;1830;gffebde75a4_0_19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0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1" name="Google Shape;1841;gffebde75a4_0_20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2" name="Google Shape;1842;gffebde75a4_0_20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2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ffebde75a4_0_19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4" name="Google Shape;1854;gffebde75a4_0_19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6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gffebde75a4_0_7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8" name="Google Shape;1588;gffebde75a4_0_7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9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2234dc784b9_3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2234dc784b9_3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4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Google Shape;1875;g2234dc784b9_3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6" name="Google Shape;1876;g2234dc784b9_3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4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g2234dc784b9_3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6" name="Google Shape;1886;g2234dc784b9_3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5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6" name="Google Shape;1896;gffebde75a4_0_7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7" name="Google Shape;1897;gffebde75a4_0_7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0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" name="Google Shape;1901;gffebde75a4_0_7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2" name="Google Shape;1902;gffebde75a4_0_7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6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g17470a1dcb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8" name="Google Shape;1918;g17470a1dcb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8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" name="Google Shape;1929;gffebde75a4_0_19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0" name="Google Shape;1930;gffebde75a4_0_19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3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gffebde75a4_0_20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5" name="Google Shape;1935;gffebde75a4_0_20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“You can try the inking tool, show your work in the notepad, and see what hints and resources are available.”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0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ffebde75a4_0_1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ffebde75a4_0_1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0" name="Shape 1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Google Shape;1971;gffebde75a4_0_19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2" name="Google Shape;1972;gffebde75a4_0_19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4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16c652c98e7_1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16c652c98e7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2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" name="Google Shape;1983;gffebde75a4_0_18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4" name="Google Shape;1984;gffebde75a4_0_18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2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gffebde75a4_0_19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4" name="Google Shape;1994;gffebde75a4_0_19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7" name="Shape 1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8" name="Google Shape;1998;gffebde75a4_0_19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9" name="Google Shape;1999;gffebde75a4_0_19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7" name="Shape 2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8" name="Google Shape;2008;gffebde75a4_0_20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9" name="Google Shape;2009;gffebde75a4_0_20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is important information for teachers as their are evaluating how students are doing and what they might need to address as far as using resources and hints for example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5" name="Shape 2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" name="Google Shape;2026;gffebde75a4_0_19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7" name="Google Shape;2027;gffebde75a4_0_19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9" name="Shape 2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" name="Google Shape;2040;gffebde75a4_0_19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1" name="Google Shape;2041;gffebde75a4_0_19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9" name="Shape 2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2050;g131ecbe2780_10_3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1" name="Google Shape;2051;g131ecbe2780_10_3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# of practice sets you have created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Things enjoying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Things you wish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# of folks you trained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4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gffebde75a4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6" name="Google Shape;2056;gffebde75a4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4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7e74d0b9b5_0_24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7e74d0b9b5_0_24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9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g17d5d0e1008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1" name="Google Shape;2071;g17d5d0e1008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# of practice sets you have created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Things enjoying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Things you wish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# of folks you trained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9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g14312738ff0_5_33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1" name="Google Shape;1621;g14312738ff0_5_3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Classroom PS: One central place for teaching and learning, Google Classroom is an easy-to-use and secure tool that helps educators manage, measure, and enrich learning experiences.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5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18b2c93ed04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7" name="Google Shape;2077;g18b2c93ed04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4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5" name="Google Shape;2085;g1965654fa3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6" name="Google Shape;2086;g1965654fa3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5" name="Shape 2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6" name="Google Shape;2106;g1965654fa31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7" name="Google Shape;2107;g1965654fa31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4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g17470a1dcb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6" name="Google Shape;1636;g17470a1dcb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0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gffebde75a4_0_20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2" name="Google Shape;1662;gffebde75a4_0_20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8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g12b5b2d112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0" name="Google Shape;1680;g12b5b2d112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Google Shape;1702;g17e74d0b9b5_0_18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3" name="Google Shape;1703;g17e74d0b9b5_0_18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6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ffebde75a4_0_19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8" name="Google Shape;1718;gffebde75a4_0_19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gif"/></Relationships>
</file>

<file path=ppt/slideLayouts/_rels/slideLayout1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2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gif"/></Relationships>
</file>

<file path=ppt/slideLayouts/_rels/slideLayout2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gif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01">
  <p:cSld name="CUSTOM_2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"/>
          <p:cNvSpPr/>
          <p:nvPr/>
        </p:nvSpPr>
        <p:spPr>
          <a:xfrm>
            <a:off x="462016" y="4092099"/>
            <a:ext cx="465900" cy="94500"/>
          </a:xfrm>
          <a:prstGeom prst="roundRect">
            <a:avLst>
              <a:gd fmla="val 50000" name="adj"/>
            </a:avLst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2"/>
          <p:cNvSpPr txBox="1"/>
          <p:nvPr>
            <p:ph idx="1" type="subTitle"/>
          </p:nvPr>
        </p:nvSpPr>
        <p:spPr>
          <a:xfrm>
            <a:off x="451846" y="3479440"/>
            <a:ext cx="7801200" cy="3000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"/>
            </a:lvl9pPr>
          </a:lstStyle>
          <a:p/>
        </p:txBody>
      </p:sp>
      <p:sp>
        <p:nvSpPr>
          <p:cNvPr id="34" name="Google Shape;34;p2"/>
          <p:cNvSpPr txBox="1"/>
          <p:nvPr>
            <p:ph type="title"/>
          </p:nvPr>
        </p:nvSpPr>
        <p:spPr>
          <a:xfrm>
            <a:off x="441076" y="1316300"/>
            <a:ext cx="5476200" cy="193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rgbClr val="3C4043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5000"/>
            </a:lvl9pPr>
          </a:lstStyle>
          <a:p/>
        </p:txBody>
      </p:sp>
      <p:grpSp>
        <p:nvGrpSpPr>
          <p:cNvPr id="35" name="Google Shape;35;p2"/>
          <p:cNvGrpSpPr/>
          <p:nvPr/>
        </p:nvGrpSpPr>
        <p:grpSpPr>
          <a:xfrm>
            <a:off x="450225" y="457140"/>
            <a:ext cx="2107098" cy="244531"/>
            <a:chOff x="242525" y="2441975"/>
            <a:chExt cx="7135450" cy="828075"/>
          </a:xfrm>
        </p:grpSpPr>
        <p:sp>
          <p:nvSpPr>
            <p:cNvPr id="36" name="Google Shape;36;p2"/>
            <p:cNvSpPr/>
            <p:nvPr/>
          </p:nvSpPr>
          <p:spPr>
            <a:xfrm>
              <a:off x="242525" y="2441975"/>
              <a:ext cx="625925" cy="642600"/>
            </a:xfrm>
            <a:custGeom>
              <a:rect b="b" l="l" r="r" t="t"/>
              <a:pathLst>
                <a:path extrusionOk="0" h="25704" w="25037">
                  <a:moveTo>
                    <a:pt x="13255" y="1"/>
                  </a:moveTo>
                  <a:cubicBezTo>
                    <a:pt x="13182" y="1"/>
                    <a:pt x="13110" y="1"/>
                    <a:pt x="13037" y="3"/>
                  </a:cubicBezTo>
                  <a:cubicBezTo>
                    <a:pt x="5951" y="3"/>
                    <a:pt x="0" y="5777"/>
                    <a:pt x="0" y="12843"/>
                  </a:cubicBezTo>
                  <a:cubicBezTo>
                    <a:pt x="0" y="19929"/>
                    <a:pt x="5951" y="25684"/>
                    <a:pt x="13037" y="25703"/>
                  </a:cubicBezTo>
                  <a:cubicBezTo>
                    <a:pt x="16854" y="25703"/>
                    <a:pt x="19731" y="24451"/>
                    <a:pt x="22002" y="22102"/>
                  </a:cubicBezTo>
                  <a:cubicBezTo>
                    <a:pt x="24312" y="19772"/>
                    <a:pt x="25036" y="16523"/>
                    <a:pt x="25036" y="13881"/>
                  </a:cubicBezTo>
                  <a:cubicBezTo>
                    <a:pt x="25036" y="13156"/>
                    <a:pt x="24977" y="12413"/>
                    <a:pt x="24840" y="11688"/>
                  </a:cubicBezTo>
                  <a:lnTo>
                    <a:pt x="13037" y="11688"/>
                  </a:lnTo>
                  <a:lnTo>
                    <a:pt x="13037" y="15212"/>
                  </a:lnTo>
                  <a:lnTo>
                    <a:pt x="21434" y="15212"/>
                  </a:lnTo>
                  <a:cubicBezTo>
                    <a:pt x="21180" y="17169"/>
                    <a:pt x="20534" y="18598"/>
                    <a:pt x="19516" y="19616"/>
                  </a:cubicBezTo>
                  <a:cubicBezTo>
                    <a:pt x="18302" y="20829"/>
                    <a:pt x="16384" y="22180"/>
                    <a:pt x="13037" y="22180"/>
                  </a:cubicBezTo>
                  <a:cubicBezTo>
                    <a:pt x="7869" y="22180"/>
                    <a:pt x="3837" y="18030"/>
                    <a:pt x="3837" y="12843"/>
                  </a:cubicBezTo>
                  <a:cubicBezTo>
                    <a:pt x="3837" y="7676"/>
                    <a:pt x="7869" y="3506"/>
                    <a:pt x="13037" y="3506"/>
                  </a:cubicBezTo>
                  <a:cubicBezTo>
                    <a:pt x="13062" y="3506"/>
                    <a:pt x="13087" y="3506"/>
                    <a:pt x="13112" y="3506"/>
                  </a:cubicBezTo>
                  <a:cubicBezTo>
                    <a:pt x="15434" y="3506"/>
                    <a:pt x="17675" y="4404"/>
                    <a:pt x="19359" y="6012"/>
                  </a:cubicBezTo>
                  <a:lnTo>
                    <a:pt x="21845" y="3545"/>
                  </a:lnTo>
                  <a:cubicBezTo>
                    <a:pt x="19548" y="1268"/>
                    <a:pt x="16465" y="1"/>
                    <a:pt x="13255" y="1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99250" y="2670550"/>
              <a:ext cx="415000" cy="413525"/>
            </a:xfrm>
            <a:custGeom>
              <a:rect b="b" l="l" r="r" t="t"/>
              <a:pathLst>
                <a:path extrusionOk="0" h="16541" w="16600">
                  <a:moveTo>
                    <a:pt x="8300" y="3270"/>
                  </a:moveTo>
                  <a:cubicBezTo>
                    <a:pt x="10805" y="3270"/>
                    <a:pt x="12959" y="5305"/>
                    <a:pt x="12959" y="8281"/>
                  </a:cubicBezTo>
                  <a:cubicBezTo>
                    <a:pt x="12959" y="11256"/>
                    <a:pt x="10805" y="13292"/>
                    <a:pt x="8300" y="13292"/>
                  </a:cubicBezTo>
                  <a:cubicBezTo>
                    <a:pt x="5794" y="13292"/>
                    <a:pt x="3641" y="11217"/>
                    <a:pt x="3641" y="8281"/>
                  </a:cubicBezTo>
                  <a:cubicBezTo>
                    <a:pt x="3641" y="5325"/>
                    <a:pt x="5794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19" y="1"/>
                    <a:pt x="0" y="3485"/>
                    <a:pt x="0" y="8281"/>
                  </a:cubicBezTo>
                  <a:cubicBezTo>
                    <a:pt x="0" y="13057"/>
                    <a:pt x="3719" y="16541"/>
                    <a:pt x="8300" y="16541"/>
                  </a:cubicBezTo>
                  <a:cubicBezTo>
                    <a:pt x="12880" y="16541"/>
                    <a:pt x="16600" y="13037"/>
                    <a:pt x="16600" y="8281"/>
                  </a:cubicBezTo>
                  <a:cubicBezTo>
                    <a:pt x="16600" y="3504"/>
                    <a:pt x="12880" y="1"/>
                    <a:pt x="8300" y="1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51900" y="2670550"/>
              <a:ext cx="415025" cy="413525"/>
            </a:xfrm>
            <a:custGeom>
              <a:rect b="b" l="l" r="r" t="t"/>
              <a:pathLst>
                <a:path extrusionOk="0" h="16541" w="16601">
                  <a:moveTo>
                    <a:pt x="8300" y="3270"/>
                  </a:moveTo>
                  <a:cubicBezTo>
                    <a:pt x="10806" y="3270"/>
                    <a:pt x="12959" y="5305"/>
                    <a:pt x="12959" y="8281"/>
                  </a:cubicBezTo>
                  <a:cubicBezTo>
                    <a:pt x="12959" y="11256"/>
                    <a:pt x="10806" y="13292"/>
                    <a:pt x="8300" y="13292"/>
                  </a:cubicBezTo>
                  <a:cubicBezTo>
                    <a:pt x="5795" y="13292"/>
                    <a:pt x="3642" y="11217"/>
                    <a:pt x="3642" y="8281"/>
                  </a:cubicBezTo>
                  <a:cubicBezTo>
                    <a:pt x="3642" y="5325"/>
                    <a:pt x="5795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20" y="1"/>
                    <a:pt x="1" y="3485"/>
                    <a:pt x="1" y="8281"/>
                  </a:cubicBezTo>
                  <a:cubicBezTo>
                    <a:pt x="1" y="13057"/>
                    <a:pt x="3720" y="16541"/>
                    <a:pt x="8300" y="16541"/>
                  </a:cubicBezTo>
                  <a:cubicBezTo>
                    <a:pt x="12881" y="16541"/>
                    <a:pt x="16600" y="13037"/>
                    <a:pt x="16600" y="8281"/>
                  </a:cubicBezTo>
                  <a:cubicBezTo>
                    <a:pt x="16600" y="3504"/>
                    <a:pt x="12881" y="1"/>
                    <a:pt x="8300" y="1"/>
                  </a:cubicBezTo>
                  <a:close/>
                </a:path>
              </a:pathLst>
            </a:custGeom>
            <a:solidFill>
              <a:srgbClr val="FBBC0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805050" y="2670550"/>
              <a:ext cx="396425" cy="599500"/>
            </a:xfrm>
            <a:custGeom>
              <a:rect b="b" l="l" r="r" t="t"/>
              <a:pathLst>
                <a:path extrusionOk="0" h="23980" w="15857">
                  <a:moveTo>
                    <a:pt x="8242" y="3270"/>
                  </a:moveTo>
                  <a:cubicBezTo>
                    <a:pt x="10747" y="3270"/>
                    <a:pt x="12646" y="5403"/>
                    <a:pt x="12646" y="8300"/>
                  </a:cubicBezTo>
                  <a:cubicBezTo>
                    <a:pt x="12646" y="11217"/>
                    <a:pt x="10708" y="13292"/>
                    <a:pt x="8242" y="13292"/>
                  </a:cubicBezTo>
                  <a:cubicBezTo>
                    <a:pt x="5736" y="13292"/>
                    <a:pt x="3642" y="11197"/>
                    <a:pt x="3642" y="8300"/>
                  </a:cubicBezTo>
                  <a:cubicBezTo>
                    <a:pt x="3642" y="5423"/>
                    <a:pt x="5736" y="3270"/>
                    <a:pt x="8242" y="3270"/>
                  </a:cubicBezTo>
                  <a:close/>
                  <a:moveTo>
                    <a:pt x="7929" y="1"/>
                  </a:moveTo>
                  <a:cubicBezTo>
                    <a:pt x="3779" y="1"/>
                    <a:pt x="1" y="3641"/>
                    <a:pt x="1" y="8300"/>
                  </a:cubicBezTo>
                  <a:cubicBezTo>
                    <a:pt x="1" y="12978"/>
                    <a:pt x="3779" y="16541"/>
                    <a:pt x="7929" y="16541"/>
                  </a:cubicBezTo>
                  <a:cubicBezTo>
                    <a:pt x="9886" y="16541"/>
                    <a:pt x="11452" y="15660"/>
                    <a:pt x="12274" y="14662"/>
                  </a:cubicBezTo>
                  <a:lnTo>
                    <a:pt x="12392" y="14662"/>
                  </a:lnTo>
                  <a:lnTo>
                    <a:pt x="12392" y="15856"/>
                  </a:lnTo>
                  <a:cubicBezTo>
                    <a:pt x="12392" y="19007"/>
                    <a:pt x="10708" y="20710"/>
                    <a:pt x="7987" y="20710"/>
                  </a:cubicBezTo>
                  <a:cubicBezTo>
                    <a:pt x="5756" y="20710"/>
                    <a:pt x="4386" y="19105"/>
                    <a:pt x="3818" y="17774"/>
                  </a:cubicBezTo>
                  <a:lnTo>
                    <a:pt x="666" y="19085"/>
                  </a:lnTo>
                  <a:cubicBezTo>
                    <a:pt x="1874" y="22046"/>
                    <a:pt x="4748" y="23979"/>
                    <a:pt x="7939" y="23979"/>
                  </a:cubicBezTo>
                  <a:cubicBezTo>
                    <a:pt x="7955" y="23979"/>
                    <a:pt x="7971" y="23979"/>
                    <a:pt x="7987" y="23979"/>
                  </a:cubicBezTo>
                  <a:cubicBezTo>
                    <a:pt x="12255" y="23979"/>
                    <a:pt x="15856" y="21473"/>
                    <a:pt x="15856" y="15366"/>
                  </a:cubicBezTo>
                  <a:lnTo>
                    <a:pt x="15856" y="510"/>
                  </a:lnTo>
                  <a:lnTo>
                    <a:pt x="12392" y="510"/>
                  </a:lnTo>
                  <a:lnTo>
                    <a:pt x="12392" y="1860"/>
                  </a:lnTo>
                  <a:lnTo>
                    <a:pt x="12274" y="1860"/>
                  </a:lnTo>
                  <a:cubicBezTo>
                    <a:pt x="11452" y="882"/>
                    <a:pt x="9886" y="1"/>
                    <a:pt x="7929" y="1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263600" y="2464050"/>
              <a:ext cx="91050" cy="607800"/>
            </a:xfrm>
            <a:custGeom>
              <a:rect b="b" l="l" r="r" t="t"/>
              <a:pathLst>
                <a:path extrusionOk="0" h="24312" w="3642">
                  <a:moveTo>
                    <a:pt x="0" y="0"/>
                  </a:moveTo>
                  <a:lnTo>
                    <a:pt x="0" y="24311"/>
                  </a:lnTo>
                  <a:lnTo>
                    <a:pt x="3641" y="24311"/>
                  </a:lnTo>
                  <a:lnTo>
                    <a:pt x="3641" y="0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398650" y="2671050"/>
              <a:ext cx="381250" cy="413525"/>
            </a:xfrm>
            <a:custGeom>
              <a:rect b="b" l="l" r="r" t="t"/>
              <a:pathLst>
                <a:path extrusionOk="0" h="16541" w="15250">
                  <a:moveTo>
                    <a:pt x="7909" y="3191"/>
                  </a:moveTo>
                  <a:cubicBezTo>
                    <a:pt x="9358" y="3191"/>
                    <a:pt x="10571" y="3896"/>
                    <a:pt x="10982" y="4933"/>
                  </a:cubicBezTo>
                  <a:lnTo>
                    <a:pt x="3603" y="8006"/>
                  </a:lnTo>
                  <a:cubicBezTo>
                    <a:pt x="3505" y="4815"/>
                    <a:pt x="6069" y="3191"/>
                    <a:pt x="7909" y="3191"/>
                  </a:cubicBezTo>
                  <a:close/>
                  <a:moveTo>
                    <a:pt x="7792" y="0"/>
                  </a:moveTo>
                  <a:cubicBezTo>
                    <a:pt x="3505" y="0"/>
                    <a:pt x="1" y="3347"/>
                    <a:pt x="1" y="8261"/>
                  </a:cubicBezTo>
                  <a:cubicBezTo>
                    <a:pt x="1" y="12919"/>
                    <a:pt x="3505" y="16540"/>
                    <a:pt x="8203" y="16540"/>
                  </a:cubicBezTo>
                  <a:cubicBezTo>
                    <a:pt x="10982" y="16540"/>
                    <a:pt x="13566" y="15170"/>
                    <a:pt x="15093" y="12860"/>
                  </a:cubicBezTo>
                  <a:lnTo>
                    <a:pt x="12274" y="10981"/>
                  </a:lnTo>
                  <a:cubicBezTo>
                    <a:pt x="11335" y="12352"/>
                    <a:pt x="10043" y="13272"/>
                    <a:pt x="8203" y="13272"/>
                  </a:cubicBezTo>
                  <a:cubicBezTo>
                    <a:pt x="6343" y="13272"/>
                    <a:pt x="5032" y="12430"/>
                    <a:pt x="4190" y="10766"/>
                  </a:cubicBezTo>
                  <a:lnTo>
                    <a:pt x="15249" y="6186"/>
                  </a:lnTo>
                  <a:lnTo>
                    <a:pt x="14878" y="5266"/>
                  </a:lnTo>
                  <a:cubicBezTo>
                    <a:pt x="14192" y="3406"/>
                    <a:pt x="12098" y="0"/>
                    <a:pt x="7792" y="0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973675" y="2507925"/>
              <a:ext cx="266225" cy="563925"/>
            </a:xfrm>
            <a:custGeom>
              <a:rect b="b" l="l" r="r" t="t"/>
              <a:pathLst>
                <a:path extrusionOk="0" h="22557" w="10649">
                  <a:moveTo>
                    <a:pt x="8601" y="1"/>
                  </a:moveTo>
                  <a:cubicBezTo>
                    <a:pt x="8514" y="1"/>
                    <a:pt x="8426" y="3"/>
                    <a:pt x="8339" y="7"/>
                  </a:cubicBezTo>
                  <a:cubicBezTo>
                    <a:pt x="5109" y="7"/>
                    <a:pt x="2897" y="2043"/>
                    <a:pt x="2897" y="5175"/>
                  </a:cubicBezTo>
                  <a:lnTo>
                    <a:pt x="2897" y="7210"/>
                  </a:lnTo>
                  <a:lnTo>
                    <a:pt x="0" y="7210"/>
                  </a:lnTo>
                  <a:lnTo>
                    <a:pt x="0" y="9833"/>
                  </a:lnTo>
                  <a:lnTo>
                    <a:pt x="2897" y="9833"/>
                  </a:lnTo>
                  <a:lnTo>
                    <a:pt x="2897" y="22556"/>
                  </a:lnTo>
                  <a:lnTo>
                    <a:pt x="5755" y="22556"/>
                  </a:lnTo>
                  <a:lnTo>
                    <a:pt x="5755" y="9833"/>
                  </a:lnTo>
                  <a:lnTo>
                    <a:pt x="9768" y="9833"/>
                  </a:lnTo>
                  <a:lnTo>
                    <a:pt x="9768" y="7210"/>
                  </a:lnTo>
                  <a:lnTo>
                    <a:pt x="5755" y="7210"/>
                  </a:lnTo>
                  <a:lnTo>
                    <a:pt x="5755" y="5273"/>
                  </a:lnTo>
                  <a:cubicBezTo>
                    <a:pt x="5755" y="3472"/>
                    <a:pt x="6890" y="2630"/>
                    <a:pt x="8339" y="2630"/>
                  </a:cubicBezTo>
                  <a:cubicBezTo>
                    <a:pt x="8383" y="2628"/>
                    <a:pt x="8428" y="2627"/>
                    <a:pt x="8472" y="2627"/>
                  </a:cubicBezTo>
                  <a:cubicBezTo>
                    <a:pt x="8878" y="2627"/>
                    <a:pt x="9280" y="2708"/>
                    <a:pt x="9650" y="2884"/>
                  </a:cubicBezTo>
                  <a:lnTo>
                    <a:pt x="10649" y="399"/>
                  </a:lnTo>
                  <a:cubicBezTo>
                    <a:pt x="9988" y="138"/>
                    <a:pt x="9296" y="1"/>
                    <a:pt x="8601" y="1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237425" y="2675450"/>
              <a:ext cx="394950" cy="408625"/>
            </a:xfrm>
            <a:custGeom>
              <a:rect b="b" l="l" r="r" t="t"/>
              <a:pathLst>
                <a:path extrusionOk="0" h="16345" w="15798">
                  <a:moveTo>
                    <a:pt x="7889" y="2623"/>
                  </a:moveTo>
                  <a:cubicBezTo>
                    <a:pt x="10454" y="2623"/>
                    <a:pt x="12900" y="4659"/>
                    <a:pt x="12900" y="8182"/>
                  </a:cubicBezTo>
                  <a:cubicBezTo>
                    <a:pt x="12900" y="11686"/>
                    <a:pt x="10454" y="13722"/>
                    <a:pt x="7889" y="13722"/>
                  </a:cubicBezTo>
                  <a:cubicBezTo>
                    <a:pt x="5325" y="13722"/>
                    <a:pt x="2878" y="11686"/>
                    <a:pt x="2878" y="8182"/>
                  </a:cubicBezTo>
                  <a:cubicBezTo>
                    <a:pt x="2878" y="4659"/>
                    <a:pt x="5325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41"/>
                    <a:pt x="3289" y="16345"/>
                    <a:pt x="7889" y="16345"/>
                  </a:cubicBezTo>
                  <a:cubicBezTo>
                    <a:pt x="12509" y="16345"/>
                    <a:pt x="15797" y="12841"/>
                    <a:pt x="15797" y="8182"/>
                  </a:cubicBezTo>
                  <a:cubicBezTo>
                    <a:pt x="1579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690100" y="2678325"/>
              <a:ext cx="237350" cy="393525"/>
            </a:xfrm>
            <a:custGeom>
              <a:rect b="b" l="l" r="r" t="t"/>
              <a:pathLst>
                <a:path extrusionOk="0" h="15741" w="9494">
                  <a:moveTo>
                    <a:pt x="7479" y="1"/>
                  </a:moveTo>
                  <a:cubicBezTo>
                    <a:pt x="7426" y="1"/>
                    <a:pt x="7374" y="1"/>
                    <a:pt x="7321" y="3"/>
                  </a:cubicBezTo>
                  <a:cubicBezTo>
                    <a:pt x="5736" y="3"/>
                    <a:pt x="3504" y="1138"/>
                    <a:pt x="2878" y="2900"/>
                  </a:cubicBezTo>
                  <a:lnTo>
                    <a:pt x="2760" y="2900"/>
                  </a:lnTo>
                  <a:lnTo>
                    <a:pt x="2760" y="394"/>
                  </a:lnTo>
                  <a:lnTo>
                    <a:pt x="0" y="394"/>
                  </a:lnTo>
                  <a:lnTo>
                    <a:pt x="0" y="15740"/>
                  </a:lnTo>
                  <a:lnTo>
                    <a:pt x="2878" y="15740"/>
                  </a:lnTo>
                  <a:lnTo>
                    <a:pt x="2878" y="7343"/>
                  </a:lnTo>
                  <a:cubicBezTo>
                    <a:pt x="2878" y="4524"/>
                    <a:pt x="4894" y="2861"/>
                    <a:pt x="6851" y="2861"/>
                  </a:cubicBezTo>
                  <a:cubicBezTo>
                    <a:pt x="6905" y="2859"/>
                    <a:pt x="6958" y="2858"/>
                    <a:pt x="7011" y="2858"/>
                  </a:cubicBezTo>
                  <a:cubicBezTo>
                    <a:pt x="7483" y="2858"/>
                    <a:pt x="7940" y="2935"/>
                    <a:pt x="8398" y="3076"/>
                  </a:cubicBezTo>
                  <a:lnTo>
                    <a:pt x="9494" y="394"/>
                  </a:lnTo>
                  <a:cubicBezTo>
                    <a:pt x="8857" y="122"/>
                    <a:pt x="8170" y="1"/>
                    <a:pt x="7479" y="1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131500" y="2511025"/>
              <a:ext cx="327400" cy="560825"/>
            </a:xfrm>
            <a:custGeom>
              <a:rect b="b" l="l" r="r" t="t"/>
              <a:pathLst>
                <a:path extrusionOk="0" h="22433" w="13096">
                  <a:moveTo>
                    <a:pt x="1" y="1"/>
                  </a:moveTo>
                  <a:lnTo>
                    <a:pt x="1" y="22432"/>
                  </a:lnTo>
                  <a:lnTo>
                    <a:pt x="13096" y="22432"/>
                  </a:lnTo>
                  <a:lnTo>
                    <a:pt x="13096" y="19673"/>
                  </a:lnTo>
                  <a:lnTo>
                    <a:pt x="2898" y="19673"/>
                  </a:lnTo>
                  <a:lnTo>
                    <a:pt x="2898" y="12548"/>
                  </a:lnTo>
                  <a:lnTo>
                    <a:pt x="12098" y="12548"/>
                  </a:lnTo>
                  <a:lnTo>
                    <a:pt x="12098" y="9866"/>
                  </a:lnTo>
                  <a:lnTo>
                    <a:pt x="2898" y="9866"/>
                  </a:lnTo>
                  <a:lnTo>
                    <a:pt x="2898" y="2760"/>
                  </a:lnTo>
                  <a:lnTo>
                    <a:pt x="13096" y="2760"/>
                  </a:lnTo>
                  <a:lnTo>
                    <a:pt x="13096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505875" y="2511025"/>
              <a:ext cx="385150" cy="573050"/>
            </a:xfrm>
            <a:custGeom>
              <a:rect b="b" l="l" r="r" t="t"/>
              <a:pathLst>
                <a:path extrusionOk="0" h="22922" w="15406">
                  <a:moveTo>
                    <a:pt x="7771" y="9200"/>
                  </a:moveTo>
                  <a:cubicBezTo>
                    <a:pt x="10335" y="9200"/>
                    <a:pt x="12665" y="11236"/>
                    <a:pt x="12665" y="14759"/>
                  </a:cubicBezTo>
                  <a:cubicBezTo>
                    <a:pt x="12665" y="18263"/>
                    <a:pt x="10335" y="20299"/>
                    <a:pt x="7771" y="20299"/>
                  </a:cubicBezTo>
                  <a:cubicBezTo>
                    <a:pt x="5187" y="20299"/>
                    <a:pt x="2878" y="18204"/>
                    <a:pt x="2878" y="14759"/>
                  </a:cubicBezTo>
                  <a:cubicBezTo>
                    <a:pt x="2878" y="11314"/>
                    <a:pt x="5187" y="9200"/>
                    <a:pt x="7771" y="9200"/>
                  </a:cubicBezTo>
                  <a:close/>
                  <a:moveTo>
                    <a:pt x="12528" y="1"/>
                  </a:moveTo>
                  <a:lnTo>
                    <a:pt x="12528" y="7086"/>
                  </a:lnTo>
                  <a:lnTo>
                    <a:pt x="12665" y="9200"/>
                  </a:lnTo>
                  <a:lnTo>
                    <a:pt x="12528" y="9200"/>
                  </a:lnTo>
                  <a:cubicBezTo>
                    <a:pt x="11647" y="7791"/>
                    <a:pt x="9748" y="6577"/>
                    <a:pt x="7301" y="6577"/>
                  </a:cubicBezTo>
                  <a:cubicBezTo>
                    <a:pt x="3426" y="6577"/>
                    <a:pt x="0" y="10062"/>
                    <a:pt x="0" y="14759"/>
                  </a:cubicBezTo>
                  <a:cubicBezTo>
                    <a:pt x="0" y="19457"/>
                    <a:pt x="3426" y="22922"/>
                    <a:pt x="7301" y="22922"/>
                  </a:cubicBezTo>
                  <a:cubicBezTo>
                    <a:pt x="9748" y="22922"/>
                    <a:pt x="11647" y="21708"/>
                    <a:pt x="12528" y="20299"/>
                  </a:cubicBezTo>
                  <a:lnTo>
                    <a:pt x="12665" y="20299"/>
                  </a:lnTo>
                  <a:lnTo>
                    <a:pt x="12665" y="22432"/>
                  </a:lnTo>
                  <a:lnTo>
                    <a:pt x="15405" y="22432"/>
                  </a:lnTo>
                  <a:lnTo>
                    <a:pt x="15405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967825" y="2688175"/>
              <a:ext cx="340125" cy="395900"/>
            </a:xfrm>
            <a:custGeom>
              <a:rect b="b" l="l" r="r" t="t"/>
              <a:pathLst>
                <a:path extrusionOk="0" h="15836" w="13605">
                  <a:moveTo>
                    <a:pt x="1" y="0"/>
                  </a:moveTo>
                  <a:lnTo>
                    <a:pt x="1" y="9376"/>
                  </a:lnTo>
                  <a:cubicBezTo>
                    <a:pt x="1" y="13174"/>
                    <a:pt x="1919" y="15836"/>
                    <a:pt x="5873" y="15836"/>
                  </a:cubicBezTo>
                  <a:cubicBezTo>
                    <a:pt x="7967" y="15836"/>
                    <a:pt x="9866" y="14622"/>
                    <a:pt x="10727" y="13213"/>
                  </a:cubicBezTo>
                  <a:lnTo>
                    <a:pt x="10845" y="13213"/>
                  </a:lnTo>
                  <a:lnTo>
                    <a:pt x="10845" y="15346"/>
                  </a:lnTo>
                  <a:lnTo>
                    <a:pt x="13605" y="15346"/>
                  </a:lnTo>
                  <a:lnTo>
                    <a:pt x="13605" y="0"/>
                  </a:lnTo>
                  <a:lnTo>
                    <a:pt x="10727" y="0"/>
                  </a:lnTo>
                  <a:lnTo>
                    <a:pt x="10727" y="8456"/>
                  </a:lnTo>
                  <a:cubicBezTo>
                    <a:pt x="10727" y="10805"/>
                    <a:pt x="9181" y="13213"/>
                    <a:pt x="6675" y="13213"/>
                  </a:cubicBezTo>
                  <a:cubicBezTo>
                    <a:pt x="4483" y="13213"/>
                    <a:pt x="2898" y="12117"/>
                    <a:pt x="2898" y="8926"/>
                  </a:cubicBezTo>
                  <a:lnTo>
                    <a:pt x="2898" y="0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365675" y="2675450"/>
              <a:ext cx="368025" cy="408625"/>
            </a:xfrm>
            <a:custGeom>
              <a:rect b="b" l="l" r="r" t="t"/>
              <a:pathLst>
                <a:path extrusionOk="0" h="16345" w="14721"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02"/>
                    <a:pt x="3289" y="16345"/>
                    <a:pt x="7889" y="16345"/>
                  </a:cubicBezTo>
                  <a:cubicBezTo>
                    <a:pt x="11550" y="16345"/>
                    <a:pt x="13781" y="14192"/>
                    <a:pt x="14721" y="11941"/>
                  </a:cubicBezTo>
                  <a:lnTo>
                    <a:pt x="12156" y="10844"/>
                  </a:lnTo>
                  <a:cubicBezTo>
                    <a:pt x="11393" y="12626"/>
                    <a:pt x="9827" y="13722"/>
                    <a:pt x="7693" y="13722"/>
                  </a:cubicBezTo>
                  <a:cubicBezTo>
                    <a:pt x="5266" y="13722"/>
                    <a:pt x="2878" y="11490"/>
                    <a:pt x="2878" y="8182"/>
                  </a:cubicBezTo>
                  <a:cubicBezTo>
                    <a:pt x="2878" y="4855"/>
                    <a:pt x="5247" y="2643"/>
                    <a:pt x="7693" y="2643"/>
                  </a:cubicBezTo>
                  <a:cubicBezTo>
                    <a:pt x="9827" y="2643"/>
                    <a:pt x="11236" y="3700"/>
                    <a:pt x="12000" y="5520"/>
                  </a:cubicBezTo>
                  <a:lnTo>
                    <a:pt x="14623" y="4424"/>
                  </a:lnTo>
                  <a:cubicBezTo>
                    <a:pt x="13683" y="2154"/>
                    <a:pt x="1156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74300" y="2675450"/>
              <a:ext cx="341100" cy="408625"/>
            </a:xfrm>
            <a:custGeom>
              <a:rect b="b" l="l" r="r" t="t"/>
              <a:pathLst>
                <a:path extrusionOk="0" h="16345" w="13644">
                  <a:moveTo>
                    <a:pt x="7223" y="8241"/>
                  </a:moveTo>
                  <a:cubicBezTo>
                    <a:pt x="9670" y="8241"/>
                    <a:pt x="10904" y="9239"/>
                    <a:pt x="10904" y="9239"/>
                  </a:cubicBezTo>
                  <a:cubicBezTo>
                    <a:pt x="10904" y="11745"/>
                    <a:pt x="8496" y="13722"/>
                    <a:pt x="6186" y="13722"/>
                  </a:cubicBezTo>
                  <a:cubicBezTo>
                    <a:pt x="4698" y="13722"/>
                    <a:pt x="2995" y="12900"/>
                    <a:pt x="2995" y="11275"/>
                  </a:cubicBezTo>
                  <a:cubicBezTo>
                    <a:pt x="2995" y="9866"/>
                    <a:pt x="4189" y="8241"/>
                    <a:pt x="7223" y="8241"/>
                  </a:cubicBezTo>
                  <a:close/>
                  <a:moveTo>
                    <a:pt x="6832" y="0"/>
                  </a:moveTo>
                  <a:cubicBezTo>
                    <a:pt x="2976" y="0"/>
                    <a:pt x="1116" y="2330"/>
                    <a:pt x="588" y="3739"/>
                  </a:cubicBezTo>
                  <a:lnTo>
                    <a:pt x="3230" y="4855"/>
                  </a:lnTo>
                  <a:cubicBezTo>
                    <a:pt x="3759" y="3426"/>
                    <a:pt x="5286" y="2643"/>
                    <a:pt x="6891" y="2643"/>
                  </a:cubicBezTo>
                  <a:cubicBezTo>
                    <a:pt x="9044" y="2643"/>
                    <a:pt x="10904" y="4033"/>
                    <a:pt x="10884" y="6362"/>
                  </a:cubicBezTo>
                  <a:lnTo>
                    <a:pt x="10884" y="6793"/>
                  </a:lnTo>
                  <a:cubicBezTo>
                    <a:pt x="10297" y="6460"/>
                    <a:pt x="8789" y="5853"/>
                    <a:pt x="6734" y="5853"/>
                  </a:cubicBezTo>
                  <a:cubicBezTo>
                    <a:pt x="3132" y="5853"/>
                    <a:pt x="0" y="7732"/>
                    <a:pt x="0" y="11216"/>
                  </a:cubicBezTo>
                  <a:cubicBezTo>
                    <a:pt x="0" y="14407"/>
                    <a:pt x="2604" y="16345"/>
                    <a:pt x="5736" y="16345"/>
                  </a:cubicBezTo>
                  <a:cubicBezTo>
                    <a:pt x="8359" y="16345"/>
                    <a:pt x="9925" y="14994"/>
                    <a:pt x="10766" y="13722"/>
                  </a:cubicBezTo>
                  <a:lnTo>
                    <a:pt x="10904" y="13722"/>
                  </a:lnTo>
                  <a:lnTo>
                    <a:pt x="10904" y="15855"/>
                  </a:lnTo>
                  <a:lnTo>
                    <a:pt x="13644" y="15855"/>
                  </a:lnTo>
                  <a:lnTo>
                    <a:pt x="13644" y="6577"/>
                  </a:lnTo>
                  <a:cubicBezTo>
                    <a:pt x="13644" y="2251"/>
                    <a:pt x="10590" y="0"/>
                    <a:pt x="6832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152575" y="2570725"/>
              <a:ext cx="249125" cy="507150"/>
            </a:xfrm>
            <a:custGeom>
              <a:rect b="b" l="l" r="r" t="t"/>
              <a:pathLst>
                <a:path extrusionOk="0" h="20286" w="9965">
                  <a:moveTo>
                    <a:pt x="2682" y="1"/>
                  </a:moveTo>
                  <a:lnTo>
                    <a:pt x="2682" y="4698"/>
                  </a:lnTo>
                  <a:lnTo>
                    <a:pt x="1" y="4698"/>
                  </a:lnTo>
                  <a:lnTo>
                    <a:pt x="1" y="7321"/>
                  </a:lnTo>
                  <a:lnTo>
                    <a:pt x="2682" y="7321"/>
                  </a:lnTo>
                  <a:lnTo>
                    <a:pt x="2682" y="15366"/>
                  </a:lnTo>
                  <a:cubicBezTo>
                    <a:pt x="2682" y="18498"/>
                    <a:pt x="4405" y="20279"/>
                    <a:pt x="7635" y="20279"/>
                  </a:cubicBezTo>
                  <a:cubicBezTo>
                    <a:pt x="7724" y="20284"/>
                    <a:pt x="7813" y="20286"/>
                    <a:pt x="7901" y="20286"/>
                  </a:cubicBezTo>
                  <a:cubicBezTo>
                    <a:pt x="8611" y="20286"/>
                    <a:pt x="9303" y="20147"/>
                    <a:pt x="9964" y="19868"/>
                  </a:cubicBezTo>
                  <a:lnTo>
                    <a:pt x="8946" y="17402"/>
                  </a:lnTo>
                  <a:cubicBezTo>
                    <a:pt x="8570" y="17563"/>
                    <a:pt x="8161" y="17659"/>
                    <a:pt x="7749" y="17659"/>
                  </a:cubicBezTo>
                  <a:cubicBezTo>
                    <a:pt x="7711" y="17659"/>
                    <a:pt x="7673" y="17658"/>
                    <a:pt x="7635" y="17656"/>
                  </a:cubicBezTo>
                  <a:cubicBezTo>
                    <a:pt x="6284" y="17656"/>
                    <a:pt x="5579" y="16854"/>
                    <a:pt x="5579" y="15151"/>
                  </a:cubicBezTo>
                  <a:lnTo>
                    <a:pt x="5579" y="7321"/>
                  </a:lnTo>
                  <a:lnTo>
                    <a:pt x="9338" y="7321"/>
                  </a:lnTo>
                  <a:lnTo>
                    <a:pt x="9338" y="4698"/>
                  </a:lnTo>
                  <a:lnTo>
                    <a:pt x="5579" y="4698"/>
                  </a:lnTo>
                  <a:lnTo>
                    <a:pt x="5579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437875" y="2504825"/>
              <a:ext cx="119425" cy="567025"/>
            </a:xfrm>
            <a:custGeom>
              <a:rect b="b" l="l" r="r" t="t"/>
              <a:pathLst>
                <a:path extrusionOk="0" h="22681" w="4777">
                  <a:moveTo>
                    <a:pt x="2058" y="1"/>
                  </a:moveTo>
                  <a:cubicBezTo>
                    <a:pt x="1018" y="1"/>
                    <a:pt x="20" y="802"/>
                    <a:pt x="20" y="2030"/>
                  </a:cubicBezTo>
                  <a:cubicBezTo>
                    <a:pt x="1" y="3165"/>
                    <a:pt x="921" y="4085"/>
                    <a:pt x="2056" y="4085"/>
                  </a:cubicBezTo>
                  <a:cubicBezTo>
                    <a:pt x="3857" y="4065"/>
                    <a:pt x="4777" y="1893"/>
                    <a:pt x="3485" y="601"/>
                  </a:cubicBezTo>
                  <a:cubicBezTo>
                    <a:pt x="3071" y="187"/>
                    <a:pt x="2560" y="1"/>
                    <a:pt x="2058" y="1"/>
                  </a:cubicBezTo>
                  <a:close/>
                  <a:moveTo>
                    <a:pt x="607" y="7334"/>
                  </a:moveTo>
                  <a:lnTo>
                    <a:pt x="607" y="22680"/>
                  </a:lnTo>
                  <a:lnTo>
                    <a:pt x="3485" y="22680"/>
                  </a:lnTo>
                  <a:lnTo>
                    <a:pt x="3485" y="7334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585675" y="2675450"/>
              <a:ext cx="394450" cy="408625"/>
            </a:xfrm>
            <a:custGeom>
              <a:rect b="b" l="l" r="r" t="t"/>
              <a:pathLst>
                <a:path extrusionOk="0" h="16345" w="15778">
                  <a:moveTo>
                    <a:pt x="7889" y="2623"/>
                  </a:moveTo>
                  <a:cubicBezTo>
                    <a:pt x="10453" y="2623"/>
                    <a:pt x="12900" y="4659"/>
                    <a:pt x="12900" y="8182"/>
                  </a:cubicBezTo>
                  <a:cubicBezTo>
                    <a:pt x="12900" y="11686"/>
                    <a:pt x="10453" y="13722"/>
                    <a:pt x="7889" y="13722"/>
                  </a:cubicBezTo>
                  <a:cubicBezTo>
                    <a:pt x="5324" y="13722"/>
                    <a:pt x="2878" y="11686"/>
                    <a:pt x="2878" y="8182"/>
                  </a:cubicBezTo>
                  <a:cubicBezTo>
                    <a:pt x="2878" y="4659"/>
                    <a:pt x="5324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0" y="3504"/>
                    <a:pt x="0" y="8182"/>
                  </a:cubicBezTo>
                  <a:cubicBezTo>
                    <a:pt x="0" y="12841"/>
                    <a:pt x="3289" y="16345"/>
                    <a:pt x="7889" y="16345"/>
                  </a:cubicBezTo>
                  <a:cubicBezTo>
                    <a:pt x="12489" y="16345"/>
                    <a:pt x="15777" y="12841"/>
                    <a:pt x="15777" y="8182"/>
                  </a:cubicBezTo>
                  <a:cubicBezTo>
                    <a:pt x="1577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037850" y="2675450"/>
              <a:ext cx="340125" cy="396400"/>
            </a:xfrm>
            <a:custGeom>
              <a:rect b="b" l="l" r="r" t="t"/>
              <a:pathLst>
                <a:path extrusionOk="0" h="15856" w="13605">
                  <a:moveTo>
                    <a:pt x="7752" y="0"/>
                  </a:moveTo>
                  <a:cubicBezTo>
                    <a:pt x="5638" y="0"/>
                    <a:pt x="3700" y="1234"/>
                    <a:pt x="2897" y="2643"/>
                  </a:cubicBezTo>
                  <a:lnTo>
                    <a:pt x="2760" y="2643"/>
                  </a:lnTo>
                  <a:lnTo>
                    <a:pt x="2760" y="509"/>
                  </a:lnTo>
                  <a:lnTo>
                    <a:pt x="0" y="509"/>
                  </a:lnTo>
                  <a:lnTo>
                    <a:pt x="0" y="15855"/>
                  </a:lnTo>
                  <a:lnTo>
                    <a:pt x="2897" y="15855"/>
                  </a:lnTo>
                  <a:lnTo>
                    <a:pt x="2897" y="7360"/>
                  </a:lnTo>
                  <a:cubicBezTo>
                    <a:pt x="2897" y="5011"/>
                    <a:pt x="4424" y="2623"/>
                    <a:pt x="6929" y="2623"/>
                  </a:cubicBezTo>
                  <a:cubicBezTo>
                    <a:pt x="9122" y="2623"/>
                    <a:pt x="10727" y="3700"/>
                    <a:pt x="10727" y="6891"/>
                  </a:cubicBezTo>
                  <a:lnTo>
                    <a:pt x="10727" y="15855"/>
                  </a:lnTo>
                  <a:lnTo>
                    <a:pt x="13604" y="15855"/>
                  </a:lnTo>
                  <a:lnTo>
                    <a:pt x="13604" y="6460"/>
                  </a:lnTo>
                  <a:cubicBezTo>
                    <a:pt x="13604" y="2663"/>
                    <a:pt x="11667" y="0"/>
                    <a:pt x="7752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" name="Google Shape;54;p2"/>
          <p:cNvSpPr txBox="1"/>
          <p:nvPr>
            <p:ph idx="2" type="subTitle"/>
          </p:nvPr>
        </p:nvSpPr>
        <p:spPr>
          <a:xfrm>
            <a:off x="442214" y="4514536"/>
            <a:ext cx="3468300" cy="3000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9pPr>
          </a:lstStyle>
          <a:p/>
        </p:txBody>
      </p:sp>
      <p:sp>
        <p:nvSpPr>
          <p:cNvPr id="55" name="Google Shape;55;p2"/>
          <p:cNvSpPr/>
          <p:nvPr/>
        </p:nvSpPr>
        <p:spPr>
          <a:xfrm>
            <a:off x="7696925" y="4686300"/>
            <a:ext cx="1447200" cy="45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: Section Slide">
  <p:cSld name="CUSTOM_4_1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"/>
          <p:cNvSpPr/>
          <p:nvPr/>
        </p:nvSpPr>
        <p:spPr>
          <a:xfrm>
            <a:off x="50" y="0"/>
            <a:ext cx="9144000" cy="452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1" name="Google Shape;131;p11"/>
          <p:cNvSpPr txBox="1"/>
          <p:nvPr/>
        </p:nvSpPr>
        <p:spPr>
          <a:xfrm>
            <a:off x="7741216" y="381600"/>
            <a:ext cx="950400" cy="1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  <a:endParaRPr b="0" i="0" sz="6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32" name="Google Shape;132;p11"/>
          <p:cNvCxnSpPr/>
          <p:nvPr/>
        </p:nvCxnSpPr>
        <p:spPr>
          <a:xfrm rot="10800000">
            <a:off x="481275" y="1767101"/>
            <a:ext cx="0" cy="1769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33" name="Google Shape;133;p11"/>
          <p:cNvSpPr txBox="1"/>
          <p:nvPr>
            <p:ph type="title"/>
          </p:nvPr>
        </p:nvSpPr>
        <p:spPr>
          <a:xfrm>
            <a:off x="962200" y="2196350"/>
            <a:ext cx="7724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oogle Sans"/>
              <a:buNone/>
              <a:defRPr b="0" i="0" sz="36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34" name="Google Shape;134;p11"/>
          <p:cNvSpPr txBox="1"/>
          <p:nvPr>
            <p:ph idx="1" type="subTitle"/>
          </p:nvPr>
        </p:nvSpPr>
        <p:spPr>
          <a:xfrm>
            <a:off x="976648" y="1757286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ogle Sans"/>
              <a:buNone/>
              <a:defRPr sz="1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: 1-Col">
  <p:cSld name="CUSTOM_2_1_2">
    <p:bg>
      <p:bgPr>
        <a:solidFill>
          <a:srgbClr val="FFFFFF"/>
        </a:solidFill>
      </p:bgPr>
    </p:bg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02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674" name="Google Shape;674;p102"/>
          <p:cNvSpPr txBox="1"/>
          <p:nvPr>
            <p:ph idx="1" type="body"/>
          </p:nvPr>
        </p:nvSpPr>
        <p:spPr>
          <a:xfrm>
            <a:off x="464175" y="1347625"/>
            <a:ext cx="54531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: 2-Col">
  <p:cSld name="CUSTOM_2_1_2_1">
    <p:bg>
      <p:bgPr>
        <a:solidFill>
          <a:srgbClr val="FFFFFF"/>
        </a:solidFill>
      </p:bgPr>
    </p:bg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103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677" name="Google Shape;677;p103"/>
          <p:cNvSpPr txBox="1"/>
          <p:nvPr>
            <p:ph idx="1" type="body"/>
          </p:nvPr>
        </p:nvSpPr>
        <p:spPr>
          <a:xfrm>
            <a:off x="464175" y="1347625"/>
            <a:ext cx="41112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78" name="Google Shape;678;p103"/>
          <p:cNvSpPr txBox="1"/>
          <p:nvPr>
            <p:ph idx="2" type="body"/>
          </p:nvPr>
        </p:nvSpPr>
        <p:spPr>
          <a:xfrm>
            <a:off x="4575544" y="1347625"/>
            <a:ext cx="41112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: 3-Col">
  <p:cSld name="CUSTOM_2_1_2_1_1">
    <p:bg>
      <p:bgPr>
        <a:solidFill>
          <a:srgbClr val="FFFFFF"/>
        </a:solidFill>
      </p:bgPr>
    </p:bg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04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681" name="Google Shape;681;p104"/>
          <p:cNvSpPr txBox="1"/>
          <p:nvPr>
            <p:ph idx="1" type="body"/>
          </p:nvPr>
        </p:nvSpPr>
        <p:spPr>
          <a:xfrm>
            <a:off x="464175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82" name="Google Shape;682;p104"/>
          <p:cNvSpPr txBox="1"/>
          <p:nvPr>
            <p:ph idx="2" type="body"/>
          </p:nvPr>
        </p:nvSpPr>
        <p:spPr>
          <a:xfrm>
            <a:off x="3205050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83" name="Google Shape;683;p104"/>
          <p:cNvSpPr txBox="1"/>
          <p:nvPr>
            <p:ph idx="3" type="body"/>
          </p:nvPr>
        </p:nvSpPr>
        <p:spPr>
          <a:xfrm>
            <a:off x="5945925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1-Col">
  <p:cSld name="TITLE_2"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05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86" name="Google Shape;686;p105"/>
          <p:cNvSpPr txBox="1"/>
          <p:nvPr>
            <p:ph idx="1" type="body"/>
          </p:nvPr>
        </p:nvSpPr>
        <p:spPr>
          <a:xfrm>
            <a:off x="464175" y="1347625"/>
            <a:ext cx="54531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87" name="Google Shape;687;p105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Subheading 1-Col">
  <p:cSld name="TITLE_2_3"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106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90" name="Google Shape;690;p106"/>
          <p:cNvSpPr txBox="1"/>
          <p:nvPr>
            <p:ph idx="1" type="body"/>
          </p:nvPr>
        </p:nvSpPr>
        <p:spPr>
          <a:xfrm>
            <a:off x="464175" y="1347625"/>
            <a:ext cx="54531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91" name="Google Shape;691;p106"/>
          <p:cNvSpPr txBox="1"/>
          <p:nvPr>
            <p:ph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b="1" i="0" sz="1000" u="none" cap="none" strike="noStrike">
                <a:solidFill>
                  <a:schemeClr val="accent1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692" name="Google Shape;692;p106"/>
          <p:cNvSpPr txBox="1"/>
          <p:nvPr>
            <p:ph idx="2"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Subheading 2-Col">
  <p:cSld name="TITLE_2_3_7"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07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95" name="Google Shape;695;p107"/>
          <p:cNvSpPr txBox="1"/>
          <p:nvPr>
            <p:ph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b="1" i="0" sz="1000" u="none" cap="none" strike="noStrike">
                <a:solidFill>
                  <a:schemeClr val="accent1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696" name="Google Shape;696;p107"/>
          <p:cNvSpPr txBox="1"/>
          <p:nvPr>
            <p:ph idx="2"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697" name="Google Shape;697;p107"/>
          <p:cNvSpPr txBox="1"/>
          <p:nvPr>
            <p:ph idx="1" type="body"/>
          </p:nvPr>
        </p:nvSpPr>
        <p:spPr>
          <a:xfrm>
            <a:off x="464175" y="1347625"/>
            <a:ext cx="41112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98" name="Google Shape;698;p107"/>
          <p:cNvSpPr txBox="1"/>
          <p:nvPr>
            <p:ph idx="3" type="body"/>
          </p:nvPr>
        </p:nvSpPr>
        <p:spPr>
          <a:xfrm>
            <a:off x="4575544" y="1347625"/>
            <a:ext cx="41112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Subheading 3-Col">
  <p:cSld name="TITLE_2_3_7_1"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08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01" name="Google Shape;701;p108"/>
          <p:cNvSpPr txBox="1"/>
          <p:nvPr>
            <p:ph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b="1" i="0" sz="1000" u="none" cap="none" strike="noStrike">
                <a:solidFill>
                  <a:schemeClr val="accent1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702" name="Google Shape;702;p108"/>
          <p:cNvSpPr txBox="1"/>
          <p:nvPr>
            <p:ph idx="2"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703" name="Google Shape;703;p108"/>
          <p:cNvSpPr txBox="1"/>
          <p:nvPr>
            <p:ph idx="1" type="body"/>
          </p:nvPr>
        </p:nvSpPr>
        <p:spPr>
          <a:xfrm>
            <a:off x="464175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04" name="Google Shape;704;p108"/>
          <p:cNvSpPr txBox="1"/>
          <p:nvPr>
            <p:ph idx="3" type="body"/>
          </p:nvPr>
        </p:nvSpPr>
        <p:spPr>
          <a:xfrm>
            <a:off x="3205050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05" name="Google Shape;705;p108"/>
          <p:cNvSpPr txBox="1"/>
          <p:nvPr>
            <p:ph idx="4" type="body"/>
          </p:nvPr>
        </p:nvSpPr>
        <p:spPr>
          <a:xfrm>
            <a:off x="5945925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Subheading Centre">
  <p:cSld name="TITLE_2_3_6"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09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08" name="Google Shape;708;p109"/>
          <p:cNvSpPr txBox="1"/>
          <p:nvPr>
            <p:ph idx="1" type="body"/>
          </p:nvPr>
        </p:nvSpPr>
        <p:spPr>
          <a:xfrm>
            <a:off x="2477675" y="2631750"/>
            <a:ext cx="4195800" cy="20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ctr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09" name="Google Shape;709;p109"/>
          <p:cNvSpPr txBox="1"/>
          <p:nvPr>
            <p:ph type="title"/>
          </p:nvPr>
        </p:nvSpPr>
        <p:spPr>
          <a:xfrm>
            <a:off x="457200" y="1759507"/>
            <a:ext cx="82227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b="1" i="0" sz="1000" u="none" cap="none" strike="noStrike">
                <a:solidFill>
                  <a:schemeClr val="accent1"/>
                </a:solidFill>
              </a:defRPr>
            </a:lvl1pPr>
            <a:lvl2pPr lvl="1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710" name="Google Shape;710;p109"/>
          <p:cNvSpPr txBox="1"/>
          <p:nvPr>
            <p:ph idx="2" type="title"/>
          </p:nvPr>
        </p:nvSpPr>
        <p:spPr>
          <a:xfrm>
            <a:off x="457202" y="1990957"/>
            <a:ext cx="82227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Blank">
  <p:cSld name="TITLE_2_3_5"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10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1-Col">
  <p:cSld name="TITLE_2_3_4"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11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715" name="Google Shape;715;p111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16" name="Google Shape;716;p111"/>
          <p:cNvSpPr txBox="1"/>
          <p:nvPr>
            <p:ph idx="1" type="body"/>
          </p:nvPr>
        </p:nvSpPr>
        <p:spPr>
          <a:xfrm>
            <a:off x="464175" y="1347625"/>
            <a:ext cx="54531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: Overview Slide 01">
  <p:cSld name="CUSTOM_4_1_2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"/>
          <p:cNvSpPr/>
          <p:nvPr/>
        </p:nvSpPr>
        <p:spPr>
          <a:xfrm>
            <a:off x="50" y="0"/>
            <a:ext cx="60039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37" name="Google Shape;137;p12"/>
          <p:cNvPicPr preferRelativeResize="0"/>
          <p:nvPr/>
        </p:nvPicPr>
        <p:blipFill rotWithShape="1">
          <a:blip r:embed="rId2">
            <a:alphaModFix amt="20000"/>
          </a:blip>
          <a:srcRect b="14751" l="5396" r="21775" t="3247"/>
          <a:stretch/>
        </p:blipFill>
        <p:spPr>
          <a:xfrm>
            <a:off x="4800" y="0"/>
            <a:ext cx="378816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2"/>
          <p:cNvPicPr preferRelativeResize="0"/>
          <p:nvPr/>
        </p:nvPicPr>
        <p:blipFill rotWithShape="1">
          <a:blip r:embed="rId2">
            <a:alphaModFix amt="22000"/>
          </a:blip>
          <a:srcRect b="14751" l="5396" r="64474" t="3247"/>
          <a:stretch/>
        </p:blipFill>
        <p:spPr>
          <a:xfrm>
            <a:off x="3788150" y="0"/>
            <a:ext cx="2215801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2"/>
          <p:cNvSpPr txBox="1"/>
          <p:nvPr>
            <p:ph type="title"/>
          </p:nvPr>
        </p:nvSpPr>
        <p:spPr>
          <a:xfrm>
            <a:off x="457200" y="1392397"/>
            <a:ext cx="4961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Google Sans"/>
              <a:buNone/>
              <a:defRPr b="0" i="0" sz="5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40" name="Google Shape;140;p12"/>
          <p:cNvSpPr txBox="1"/>
          <p:nvPr>
            <p:ph idx="1" type="subTitle"/>
          </p:nvPr>
        </p:nvSpPr>
        <p:spPr>
          <a:xfrm>
            <a:off x="471650" y="3236275"/>
            <a:ext cx="2315700" cy="144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ogle Sans"/>
              <a:buNone/>
              <a:defRPr sz="1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41" name="Google Shape;141;p12"/>
          <p:cNvSpPr txBox="1"/>
          <p:nvPr>
            <p:ph idx="2" type="subTitle"/>
          </p:nvPr>
        </p:nvSpPr>
        <p:spPr>
          <a:xfrm>
            <a:off x="471648" y="420524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oogle Sans"/>
              <a:buNone/>
              <a:defRPr b="1" sz="12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Subheading 1-Col">
  <p:cSld name="TITLE_2_3_4_1"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12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19" name="Google Shape;719;p112"/>
          <p:cNvSpPr txBox="1"/>
          <p:nvPr>
            <p:ph idx="1" type="body"/>
          </p:nvPr>
        </p:nvSpPr>
        <p:spPr>
          <a:xfrm>
            <a:off x="464175" y="1347625"/>
            <a:ext cx="54531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20" name="Google Shape;720;p112"/>
          <p:cNvSpPr txBox="1"/>
          <p:nvPr>
            <p:ph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b="1" i="0" sz="1000" u="none" cap="none" strike="noStrike">
                <a:solidFill>
                  <a:schemeClr val="accent4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721" name="Google Shape;721;p112"/>
          <p:cNvSpPr txBox="1"/>
          <p:nvPr>
            <p:ph idx="2"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Subheading 2-Col">
  <p:cSld name="TITLE_2_3_4_1_4"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13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24" name="Google Shape;724;p113"/>
          <p:cNvSpPr txBox="1"/>
          <p:nvPr>
            <p:ph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b="1" i="0" sz="1000" u="none" cap="none" strike="noStrike">
                <a:solidFill>
                  <a:schemeClr val="accent4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725" name="Google Shape;725;p113"/>
          <p:cNvSpPr txBox="1"/>
          <p:nvPr>
            <p:ph idx="2"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726" name="Google Shape;726;p113"/>
          <p:cNvSpPr txBox="1"/>
          <p:nvPr>
            <p:ph idx="1" type="body"/>
          </p:nvPr>
        </p:nvSpPr>
        <p:spPr>
          <a:xfrm>
            <a:off x="464175" y="1347625"/>
            <a:ext cx="41112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27" name="Google Shape;727;p113"/>
          <p:cNvSpPr txBox="1"/>
          <p:nvPr>
            <p:ph idx="3" type="body"/>
          </p:nvPr>
        </p:nvSpPr>
        <p:spPr>
          <a:xfrm>
            <a:off x="4575544" y="1347625"/>
            <a:ext cx="41112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Subheading 3-Col">
  <p:cSld name="TITLE_2_3_4_1_4_1"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114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30" name="Google Shape;730;p114"/>
          <p:cNvSpPr txBox="1"/>
          <p:nvPr>
            <p:ph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b="1" i="0" sz="1000" u="none" cap="none" strike="noStrike">
                <a:solidFill>
                  <a:schemeClr val="accent4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731" name="Google Shape;731;p114"/>
          <p:cNvSpPr txBox="1"/>
          <p:nvPr>
            <p:ph idx="2"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732" name="Google Shape;732;p114"/>
          <p:cNvSpPr txBox="1"/>
          <p:nvPr>
            <p:ph idx="1" type="body"/>
          </p:nvPr>
        </p:nvSpPr>
        <p:spPr>
          <a:xfrm>
            <a:off x="464175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33" name="Google Shape;733;p114"/>
          <p:cNvSpPr txBox="1"/>
          <p:nvPr>
            <p:ph idx="3" type="body"/>
          </p:nvPr>
        </p:nvSpPr>
        <p:spPr>
          <a:xfrm>
            <a:off x="3205050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34" name="Google Shape;734;p114"/>
          <p:cNvSpPr txBox="1"/>
          <p:nvPr>
            <p:ph idx="4" type="body"/>
          </p:nvPr>
        </p:nvSpPr>
        <p:spPr>
          <a:xfrm>
            <a:off x="5945925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Subheading Centre">
  <p:cSld name="TITLE_2_3_4_1_3"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15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37" name="Google Shape;737;p115"/>
          <p:cNvSpPr txBox="1"/>
          <p:nvPr>
            <p:ph idx="1" type="body"/>
          </p:nvPr>
        </p:nvSpPr>
        <p:spPr>
          <a:xfrm>
            <a:off x="2477675" y="2631750"/>
            <a:ext cx="4195800" cy="20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ctr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38" name="Google Shape;738;p115"/>
          <p:cNvSpPr txBox="1"/>
          <p:nvPr>
            <p:ph type="title"/>
          </p:nvPr>
        </p:nvSpPr>
        <p:spPr>
          <a:xfrm>
            <a:off x="457200" y="1759507"/>
            <a:ext cx="82227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b="1" i="0" sz="1000" u="none" cap="none" strike="noStrike">
                <a:solidFill>
                  <a:schemeClr val="accent4"/>
                </a:solidFill>
              </a:defRPr>
            </a:lvl1pPr>
            <a:lvl2pPr lvl="1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739" name="Google Shape;739;p115"/>
          <p:cNvSpPr txBox="1"/>
          <p:nvPr>
            <p:ph idx="2" type="title"/>
          </p:nvPr>
        </p:nvSpPr>
        <p:spPr>
          <a:xfrm>
            <a:off x="457202" y="1990957"/>
            <a:ext cx="82227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Blank">
  <p:cSld name="TITLE_2_3_4_1_2"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16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: 1-Col">
  <p:cSld name="TITLE_2_3_4_2"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117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744" name="Google Shape;744;p117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45" name="Google Shape;745;p117"/>
          <p:cNvSpPr txBox="1"/>
          <p:nvPr>
            <p:ph idx="1" type="body"/>
          </p:nvPr>
        </p:nvSpPr>
        <p:spPr>
          <a:xfrm>
            <a:off x="464175" y="1347625"/>
            <a:ext cx="54531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: Subheading 1-Col">
  <p:cSld name="TITLE_2_3_4_1_1"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118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48" name="Google Shape;748;p118"/>
          <p:cNvSpPr txBox="1"/>
          <p:nvPr>
            <p:ph idx="1" type="body"/>
          </p:nvPr>
        </p:nvSpPr>
        <p:spPr>
          <a:xfrm>
            <a:off x="464175" y="1347625"/>
            <a:ext cx="54531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49" name="Google Shape;749;p118"/>
          <p:cNvSpPr txBox="1"/>
          <p:nvPr>
            <p:ph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None/>
              <a:defRPr b="1" i="0" sz="1000" u="none" cap="none" strike="noStrike">
                <a:solidFill>
                  <a:srgbClr val="F9AB00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750" name="Google Shape;750;p118"/>
          <p:cNvSpPr txBox="1"/>
          <p:nvPr>
            <p:ph idx="2"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: Subheading 2-Col">
  <p:cSld name="TITLE_2_3_4_1_1_5"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19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53" name="Google Shape;753;p119"/>
          <p:cNvSpPr txBox="1"/>
          <p:nvPr>
            <p:ph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None/>
              <a:defRPr b="1" i="0" sz="1000" u="none" cap="none" strike="noStrike">
                <a:solidFill>
                  <a:srgbClr val="F9AB00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754" name="Google Shape;754;p119"/>
          <p:cNvSpPr txBox="1"/>
          <p:nvPr>
            <p:ph idx="2"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755" name="Google Shape;755;p119"/>
          <p:cNvSpPr txBox="1"/>
          <p:nvPr>
            <p:ph idx="1" type="body"/>
          </p:nvPr>
        </p:nvSpPr>
        <p:spPr>
          <a:xfrm>
            <a:off x="464175" y="1347625"/>
            <a:ext cx="41112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56" name="Google Shape;756;p119"/>
          <p:cNvSpPr txBox="1"/>
          <p:nvPr>
            <p:ph idx="3" type="body"/>
          </p:nvPr>
        </p:nvSpPr>
        <p:spPr>
          <a:xfrm>
            <a:off x="4575544" y="1347625"/>
            <a:ext cx="41112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: Subheading 3-Col">
  <p:cSld name="TITLE_2_3_4_1_1_4"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20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59" name="Google Shape;759;p120"/>
          <p:cNvSpPr txBox="1"/>
          <p:nvPr>
            <p:ph idx="1" type="body"/>
          </p:nvPr>
        </p:nvSpPr>
        <p:spPr>
          <a:xfrm>
            <a:off x="464175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60" name="Google Shape;760;p120"/>
          <p:cNvSpPr txBox="1"/>
          <p:nvPr>
            <p:ph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None/>
              <a:defRPr b="1" i="0" sz="1000" u="none" cap="none" strike="noStrike">
                <a:solidFill>
                  <a:srgbClr val="F9AB00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761" name="Google Shape;761;p120"/>
          <p:cNvSpPr txBox="1"/>
          <p:nvPr>
            <p:ph idx="2"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762" name="Google Shape;762;p120"/>
          <p:cNvSpPr txBox="1"/>
          <p:nvPr>
            <p:ph idx="3" type="body"/>
          </p:nvPr>
        </p:nvSpPr>
        <p:spPr>
          <a:xfrm>
            <a:off x="3205050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63" name="Google Shape;763;p120"/>
          <p:cNvSpPr txBox="1"/>
          <p:nvPr>
            <p:ph idx="4" type="body"/>
          </p:nvPr>
        </p:nvSpPr>
        <p:spPr>
          <a:xfrm>
            <a:off x="5945925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: Subheading Centre">
  <p:cSld name="TITLE_2_3_4_1_1_3"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21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66" name="Google Shape;766;p121"/>
          <p:cNvSpPr txBox="1"/>
          <p:nvPr>
            <p:ph idx="1" type="body"/>
          </p:nvPr>
        </p:nvSpPr>
        <p:spPr>
          <a:xfrm>
            <a:off x="2477675" y="2631750"/>
            <a:ext cx="4195800" cy="20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ctr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67" name="Google Shape;767;p121"/>
          <p:cNvSpPr txBox="1"/>
          <p:nvPr>
            <p:ph type="title"/>
          </p:nvPr>
        </p:nvSpPr>
        <p:spPr>
          <a:xfrm>
            <a:off x="457200" y="1759507"/>
            <a:ext cx="82227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None/>
              <a:defRPr b="1" i="0" sz="1000" u="none" cap="none" strike="noStrike">
                <a:solidFill>
                  <a:srgbClr val="F9AB00"/>
                </a:solidFill>
              </a:defRPr>
            </a:lvl1pPr>
            <a:lvl2pPr lvl="1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768" name="Google Shape;768;p121"/>
          <p:cNvSpPr txBox="1"/>
          <p:nvPr>
            <p:ph idx="2" type="title"/>
          </p:nvPr>
        </p:nvSpPr>
        <p:spPr>
          <a:xfrm>
            <a:off x="457202" y="1990957"/>
            <a:ext cx="82227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: Overview Slide 02">
  <p:cSld name="CUSTOM_4_1_2_1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3"/>
          <p:cNvSpPr txBox="1"/>
          <p:nvPr/>
        </p:nvSpPr>
        <p:spPr>
          <a:xfrm>
            <a:off x="4736213" y="356750"/>
            <a:ext cx="4961400" cy="45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0">
                <a:solidFill>
                  <a:srgbClr val="F1F3F4"/>
                </a:solidFill>
                <a:latin typeface="Google Sans"/>
                <a:ea typeface="Google Sans"/>
                <a:cs typeface="Google Sans"/>
                <a:sym typeface="Google Sans"/>
              </a:rPr>
              <a:t>0</a:t>
            </a:r>
            <a:endParaRPr sz="30000">
              <a:solidFill>
                <a:srgbClr val="F1F3F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44" name="Google Shape;144;p13"/>
          <p:cNvSpPr/>
          <p:nvPr/>
        </p:nvSpPr>
        <p:spPr>
          <a:xfrm>
            <a:off x="50" y="0"/>
            <a:ext cx="60039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45" name="Google Shape;145;p13"/>
          <p:cNvPicPr preferRelativeResize="0"/>
          <p:nvPr/>
        </p:nvPicPr>
        <p:blipFill rotWithShape="1">
          <a:blip r:embed="rId2">
            <a:alphaModFix amt="20000"/>
          </a:blip>
          <a:srcRect b="14751" l="5396" r="21775" t="3247"/>
          <a:stretch/>
        </p:blipFill>
        <p:spPr>
          <a:xfrm>
            <a:off x="4800" y="0"/>
            <a:ext cx="378816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3"/>
          <p:cNvPicPr preferRelativeResize="0"/>
          <p:nvPr/>
        </p:nvPicPr>
        <p:blipFill rotWithShape="1">
          <a:blip r:embed="rId2">
            <a:alphaModFix amt="22000"/>
          </a:blip>
          <a:srcRect b="14751" l="5396" r="64474" t="3247"/>
          <a:stretch/>
        </p:blipFill>
        <p:spPr>
          <a:xfrm>
            <a:off x="3788150" y="0"/>
            <a:ext cx="2215801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3"/>
          <p:cNvSpPr txBox="1"/>
          <p:nvPr>
            <p:ph type="title"/>
          </p:nvPr>
        </p:nvSpPr>
        <p:spPr>
          <a:xfrm>
            <a:off x="457200" y="1392397"/>
            <a:ext cx="4961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Google Sans"/>
              <a:buNone/>
              <a:defRPr b="0" i="0" sz="5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48" name="Google Shape;148;p13"/>
          <p:cNvSpPr txBox="1"/>
          <p:nvPr>
            <p:ph idx="1" type="subTitle"/>
          </p:nvPr>
        </p:nvSpPr>
        <p:spPr>
          <a:xfrm>
            <a:off x="471650" y="3236275"/>
            <a:ext cx="2315700" cy="144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ogle Sans"/>
              <a:buNone/>
              <a:defRPr sz="1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49" name="Google Shape;149;p13"/>
          <p:cNvSpPr txBox="1"/>
          <p:nvPr>
            <p:ph idx="2" type="subTitle"/>
          </p:nvPr>
        </p:nvSpPr>
        <p:spPr>
          <a:xfrm>
            <a:off x="471648" y="420524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oogle Sans"/>
              <a:buNone/>
              <a:defRPr b="1" sz="12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: Blank">
  <p:cSld name="TITLE_2_3_4_1_1_2"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122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1-Col">
  <p:cSld name="TITLE_2_3_4_2_1"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23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773" name="Google Shape;773;p123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74" name="Google Shape;774;p123"/>
          <p:cNvSpPr txBox="1"/>
          <p:nvPr>
            <p:ph idx="1" type="body"/>
          </p:nvPr>
        </p:nvSpPr>
        <p:spPr>
          <a:xfrm>
            <a:off x="464175" y="1347625"/>
            <a:ext cx="54531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Subheading 1-Col">
  <p:cSld name="TITLE_2_3_4_1_1_1"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124"/>
          <p:cNvSpPr txBox="1"/>
          <p:nvPr>
            <p:ph idx="1" type="body"/>
          </p:nvPr>
        </p:nvSpPr>
        <p:spPr>
          <a:xfrm>
            <a:off x="464175" y="1347625"/>
            <a:ext cx="54531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77" name="Google Shape;777;p124"/>
          <p:cNvSpPr txBox="1"/>
          <p:nvPr>
            <p:ph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b="1" i="0" sz="1000" u="none" cap="none" strike="noStrike">
                <a:solidFill>
                  <a:schemeClr val="accent2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778" name="Google Shape;778;p124"/>
          <p:cNvSpPr txBox="1"/>
          <p:nvPr>
            <p:ph idx="2"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779" name="Google Shape;779;p124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Subheading 2-Col">
  <p:cSld name="TITLE_2_3_4_1_1_1_4"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25"/>
          <p:cNvSpPr txBox="1"/>
          <p:nvPr>
            <p:ph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b="1" i="0" sz="1000" u="none" cap="none" strike="noStrike">
                <a:solidFill>
                  <a:schemeClr val="accent2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782" name="Google Shape;782;p125"/>
          <p:cNvSpPr txBox="1"/>
          <p:nvPr>
            <p:ph idx="2"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783" name="Google Shape;783;p125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84" name="Google Shape;784;p125"/>
          <p:cNvSpPr txBox="1"/>
          <p:nvPr>
            <p:ph idx="1" type="body"/>
          </p:nvPr>
        </p:nvSpPr>
        <p:spPr>
          <a:xfrm>
            <a:off x="464175" y="1347625"/>
            <a:ext cx="41112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85" name="Google Shape;785;p125"/>
          <p:cNvSpPr txBox="1"/>
          <p:nvPr>
            <p:ph idx="3" type="body"/>
          </p:nvPr>
        </p:nvSpPr>
        <p:spPr>
          <a:xfrm>
            <a:off x="4575544" y="1347625"/>
            <a:ext cx="41112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Subheading 3-Col">
  <p:cSld name="TITLE_2_3_4_1_1_1_3"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126"/>
          <p:cNvSpPr txBox="1"/>
          <p:nvPr>
            <p:ph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b="1" i="0" sz="1000" u="none" cap="none" strike="noStrike">
                <a:solidFill>
                  <a:schemeClr val="accent2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788" name="Google Shape;788;p126"/>
          <p:cNvSpPr txBox="1"/>
          <p:nvPr>
            <p:ph idx="2"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789" name="Google Shape;789;p126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90" name="Google Shape;790;p126"/>
          <p:cNvSpPr txBox="1"/>
          <p:nvPr>
            <p:ph idx="1" type="body"/>
          </p:nvPr>
        </p:nvSpPr>
        <p:spPr>
          <a:xfrm>
            <a:off x="464175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91" name="Google Shape;791;p126"/>
          <p:cNvSpPr txBox="1"/>
          <p:nvPr>
            <p:ph idx="3" type="body"/>
          </p:nvPr>
        </p:nvSpPr>
        <p:spPr>
          <a:xfrm>
            <a:off x="3205050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92" name="Google Shape;792;p126"/>
          <p:cNvSpPr txBox="1"/>
          <p:nvPr>
            <p:ph idx="4" type="body"/>
          </p:nvPr>
        </p:nvSpPr>
        <p:spPr>
          <a:xfrm>
            <a:off x="5945925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Subheading Centre">
  <p:cSld name="TITLE_2_3_4_1_1_1_2"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27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95" name="Google Shape;795;p127"/>
          <p:cNvSpPr txBox="1"/>
          <p:nvPr>
            <p:ph idx="1" type="body"/>
          </p:nvPr>
        </p:nvSpPr>
        <p:spPr>
          <a:xfrm>
            <a:off x="2477675" y="2631750"/>
            <a:ext cx="4195800" cy="20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ctr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96" name="Google Shape;796;p127"/>
          <p:cNvSpPr txBox="1"/>
          <p:nvPr>
            <p:ph type="title"/>
          </p:nvPr>
        </p:nvSpPr>
        <p:spPr>
          <a:xfrm>
            <a:off x="457200" y="1759507"/>
            <a:ext cx="82227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b="1" i="0" sz="1000" u="none" cap="none" strike="noStrike">
                <a:solidFill>
                  <a:schemeClr val="accent2"/>
                </a:solidFill>
              </a:defRPr>
            </a:lvl1pPr>
            <a:lvl2pPr lvl="1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797" name="Google Shape;797;p127"/>
          <p:cNvSpPr txBox="1"/>
          <p:nvPr>
            <p:ph idx="2" type="title"/>
          </p:nvPr>
        </p:nvSpPr>
        <p:spPr>
          <a:xfrm>
            <a:off x="457202" y="1990957"/>
            <a:ext cx="82227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">
  <p:cSld name="TITLE_2_3_4_1_1_1_1"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28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2-Col 01">
  <p:cSld name="TITLE_2_3_3"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129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02" name="Google Shape;802;p129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803" name="Google Shape;803;p129"/>
          <p:cNvSpPr txBox="1"/>
          <p:nvPr>
            <p:ph idx="2" type="title"/>
          </p:nvPr>
        </p:nvSpPr>
        <p:spPr>
          <a:xfrm>
            <a:off x="45720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804" name="Google Shape;804;p129"/>
          <p:cNvSpPr txBox="1"/>
          <p:nvPr>
            <p:ph idx="3" type="title"/>
          </p:nvPr>
        </p:nvSpPr>
        <p:spPr>
          <a:xfrm>
            <a:off x="461345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805" name="Google Shape;805;p129"/>
          <p:cNvSpPr txBox="1"/>
          <p:nvPr>
            <p:ph idx="1" type="body"/>
          </p:nvPr>
        </p:nvSpPr>
        <p:spPr>
          <a:xfrm>
            <a:off x="464175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06" name="Google Shape;806;p129"/>
          <p:cNvSpPr txBox="1"/>
          <p:nvPr>
            <p:ph idx="4" type="body"/>
          </p:nvPr>
        </p:nvSpPr>
        <p:spPr>
          <a:xfrm>
            <a:off x="4615350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2-Col 02">
  <p:cSld name="TITLE_2_3_3_5"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130"/>
          <p:cNvSpPr txBox="1"/>
          <p:nvPr>
            <p:ph type="title"/>
          </p:nvPr>
        </p:nvSpPr>
        <p:spPr>
          <a:xfrm>
            <a:off x="45720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809" name="Google Shape;809;p130"/>
          <p:cNvSpPr txBox="1"/>
          <p:nvPr>
            <p:ph idx="2" type="title"/>
          </p:nvPr>
        </p:nvSpPr>
        <p:spPr>
          <a:xfrm>
            <a:off x="461345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810" name="Google Shape;810;p130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11" name="Google Shape;811;p130"/>
          <p:cNvSpPr txBox="1"/>
          <p:nvPr>
            <p:ph idx="1" type="body"/>
          </p:nvPr>
        </p:nvSpPr>
        <p:spPr>
          <a:xfrm>
            <a:off x="464175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12" name="Google Shape;812;p130"/>
          <p:cNvSpPr txBox="1"/>
          <p:nvPr>
            <p:ph idx="3" type="body"/>
          </p:nvPr>
        </p:nvSpPr>
        <p:spPr>
          <a:xfrm>
            <a:off x="4615350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13" name="Google Shape;813;p130"/>
          <p:cNvSpPr txBox="1"/>
          <p:nvPr>
            <p:ph idx="4"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814" name="Google Shape;814;p130"/>
          <p:cNvSpPr txBox="1"/>
          <p:nvPr>
            <p:ph idx="5"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b="1" i="0" sz="1000" u="none" cap="none" strike="noStrike">
                <a:solidFill>
                  <a:schemeClr val="accent1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2-Col 03">
  <p:cSld name="TITLE_2_3_3_3"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31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17" name="Google Shape;817;p131"/>
          <p:cNvSpPr txBox="1"/>
          <p:nvPr>
            <p:ph type="title"/>
          </p:nvPr>
        </p:nvSpPr>
        <p:spPr>
          <a:xfrm>
            <a:off x="45720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818" name="Google Shape;818;p131"/>
          <p:cNvSpPr txBox="1"/>
          <p:nvPr>
            <p:ph idx="2" type="title"/>
          </p:nvPr>
        </p:nvSpPr>
        <p:spPr>
          <a:xfrm>
            <a:off x="461345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819" name="Google Shape;819;p131"/>
          <p:cNvSpPr txBox="1"/>
          <p:nvPr>
            <p:ph idx="1" type="body"/>
          </p:nvPr>
        </p:nvSpPr>
        <p:spPr>
          <a:xfrm>
            <a:off x="464175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20" name="Google Shape;820;p131"/>
          <p:cNvSpPr txBox="1"/>
          <p:nvPr>
            <p:ph idx="3" type="body"/>
          </p:nvPr>
        </p:nvSpPr>
        <p:spPr>
          <a:xfrm>
            <a:off x="4615350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Section Slide">
  <p:cSld name="CUSTOM_4_1_1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4"/>
          <p:cNvSpPr/>
          <p:nvPr/>
        </p:nvSpPr>
        <p:spPr>
          <a:xfrm>
            <a:off x="50" y="0"/>
            <a:ext cx="9144000" cy="452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2" name="Google Shape;152;p14"/>
          <p:cNvSpPr txBox="1"/>
          <p:nvPr/>
        </p:nvSpPr>
        <p:spPr>
          <a:xfrm>
            <a:off x="7741216" y="381600"/>
            <a:ext cx="950400" cy="1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  <a:endParaRPr b="0" i="0" sz="6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53" name="Google Shape;153;p14"/>
          <p:cNvCxnSpPr/>
          <p:nvPr/>
        </p:nvCxnSpPr>
        <p:spPr>
          <a:xfrm rot="10800000">
            <a:off x="481275" y="1767101"/>
            <a:ext cx="0" cy="1769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54" name="Google Shape;154;p14"/>
          <p:cNvSpPr txBox="1"/>
          <p:nvPr>
            <p:ph type="title"/>
          </p:nvPr>
        </p:nvSpPr>
        <p:spPr>
          <a:xfrm>
            <a:off x="962200" y="2196350"/>
            <a:ext cx="7724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oogle Sans"/>
              <a:buNone/>
              <a:defRPr b="0" i="0" sz="36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55" name="Google Shape;155;p14"/>
          <p:cNvSpPr txBox="1"/>
          <p:nvPr>
            <p:ph idx="1" type="subTitle"/>
          </p:nvPr>
        </p:nvSpPr>
        <p:spPr>
          <a:xfrm>
            <a:off x="976648" y="1757286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ogle Sans"/>
              <a:buNone/>
              <a:defRPr sz="1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2-Col 01">
  <p:cSld name="TITLE_2_3_3_4"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132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23" name="Google Shape;823;p132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824" name="Google Shape;824;p132"/>
          <p:cNvSpPr txBox="1"/>
          <p:nvPr>
            <p:ph idx="2" type="title"/>
          </p:nvPr>
        </p:nvSpPr>
        <p:spPr>
          <a:xfrm>
            <a:off x="45720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825" name="Google Shape;825;p132"/>
          <p:cNvSpPr txBox="1"/>
          <p:nvPr>
            <p:ph idx="3" type="title"/>
          </p:nvPr>
        </p:nvSpPr>
        <p:spPr>
          <a:xfrm>
            <a:off x="461345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826" name="Google Shape;826;p132"/>
          <p:cNvSpPr txBox="1"/>
          <p:nvPr>
            <p:ph idx="1" type="body"/>
          </p:nvPr>
        </p:nvSpPr>
        <p:spPr>
          <a:xfrm>
            <a:off x="464175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27" name="Google Shape;827;p132"/>
          <p:cNvSpPr txBox="1"/>
          <p:nvPr>
            <p:ph idx="4" type="body"/>
          </p:nvPr>
        </p:nvSpPr>
        <p:spPr>
          <a:xfrm>
            <a:off x="4615350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2-Col 02">
  <p:cSld name="TITLE_2_3_3_4_2"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33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30" name="Google Shape;830;p133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831" name="Google Shape;831;p133"/>
          <p:cNvSpPr txBox="1"/>
          <p:nvPr>
            <p:ph idx="2"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b="1" i="0" sz="1000" u="none" cap="none" strike="noStrike">
                <a:solidFill>
                  <a:schemeClr val="accent4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832" name="Google Shape;832;p133"/>
          <p:cNvSpPr txBox="1"/>
          <p:nvPr>
            <p:ph idx="3" type="title"/>
          </p:nvPr>
        </p:nvSpPr>
        <p:spPr>
          <a:xfrm>
            <a:off x="45720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833" name="Google Shape;833;p133"/>
          <p:cNvSpPr txBox="1"/>
          <p:nvPr>
            <p:ph idx="4" type="title"/>
          </p:nvPr>
        </p:nvSpPr>
        <p:spPr>
          <a:xfrm>
            <a:off x="461345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834" name="Google Shape;834;p133"/>
          <p:cNvSpPr txBox="1"/>
          <p:nvPr>
            <p:ph idx="1" type="body"/>
          </p:nvPr>
        </p:nvSpPr>
        <p:spPr>
          <a:xfrm>
            <a:off x="464175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35" name="Google Shape;835;p133"/>
          <p:cNvSpPr txBox="1"/>
          <p:nvPr>
            <p:ph idx="5" type="body"/>
          </p:nvPr>
        </p:nvSpPr>
        <p:spPr>
          <a:xfrm>
            <a:off x="4615350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2-Col 03">
  <p:cSld name="TITLE_2_3_3_3_1"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34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38" name="Google Shape;838;p134"/>
          <p:cNvSpPr txBox="1"/>
          <p:nvPr>
            <p:ph type="title"/>
          </p:nvPr>
        </p:nvSpPr>
        <p:spPr>
          <a:xfrm>
            <a:off x="45720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839" name="Google Shape;839;p134"/>
          <p:cNvSpPr txBox="1"/>
          <p:nvPr>
            <p:ph idx="2" type="title"/>
          </p:nvPr>
        </p:nvSpPr>
        <p:spPr>
          <a:xfrm>
            <a:off x="461345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840" name="Google Shape;840;p134"/>
          <p:cNvSpPr txBox="1"/>
          <p:nvPr>
            <p:ph idx="1" type="body"/>
          </p:nvPr>
        </p:nvSpPr>
        <p:spPr>
          <a:xfrm>
            <a:off x="464175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41" name="Google Shape;841;p134"/>
          <p:cNvSpPr txBox="1"/>
          <p:nvPr>
            <p:ph idx="3" type="body"/>
          </p:nvPr>
        </p:nvSpPr>
        <p:spPr>
          <a:xfrm>
            <a:off x="4615350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: 2-Col 01">
  <p:cSld name="TITLE_2_3_3_4_1"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35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844" name="Google Shape;844;p135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45" name="Google Shape;845;p135"/>
          <p:cNvSpPr txBox="1"/>
          <p:nvPr>
            <p:ph idx="2" type="title"/>
          </p:nvPr>
        </p:nvSpPr>
        <p:spPr>
          <a:xfrm>
            <a:off x="45720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846" name="Google Shape;846;p135"/>
          <p:cNvSpPr txBox="1"/>
          <p:nvPr>
            <p:ph idx="3" type="title"/>
          </p:nvPr>
        </p:nvSpPr>
        <p:spPr>
          <a:xfrm>
            <a:off x="461345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847" name="Google Shape;847;p135"/>
          <p:cNvSpPr txBox="1"/>
          <p:nvPr>
            <p:ph idx="1" type="body"/>
          </p:nvPr>
        </p:nvSpPr>
        <p:spPr>
          <a:xfrm>
            <a:off x="464175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48" name="Google Shape;848;p135"/>
          <p:cNvSpPr txBox="1"/>
          <p:nvPr>
            <p:ph idx="4" type="body"/>
          </p:nvPr>
        </p:nvSpPr>
        <p:spPr>
          <a:xfrm>
            <a:off x="4615350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: 2-Col 02">
  <p:cSld name="TITLE_2_3_3_4_1_2"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136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851" name="Google Shape;851;p136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52" name="Google Shape;852;p136"/>
          <p:cNvSpPr txBox="1"/>
          <p:nvPr>
            <p:ph idx="2"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None/>
              <a:defRPr b="1" i="0" sz="1000" u="none" cap="none" strike="noStrike">
                <a:solidFill>
                  <a:srgbClr val="F9AB00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853" name="Google Shape;853;p136"/>
          <p:cNvSpPr txBox="1"/>
          <p:nvPr>
            <p:ph idx="3" type="title"/>
          </p:nvPr>
        </p:nvSpPr>
        <p:spPr>
          <a:xfrm>
            <a:off x="45720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854" name="Google Shape;854;p136"/>
          <p:cNvSpPr txBox="1"/>
          <p:nvPr>
            <p:ph idx="4" type="title"/>
          </p:nvPr>
        </p:nvSpPr>
        <p:spPr>
          <a:xfrm>
            <a:off x="461345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855" name="Google Shape;855;p136"/>
          <p:cNvSpPr txBox="1"/>
          <p:nvPr>
            <p:ph idx="1" type="body"/>
          </p:nvPr>
        </p:nvSpPr>
        <p:spPr>
          <a:xfrm>
            <a:off x="464175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56" name="Google Shape;856;p136"/>
          <p:cNvSpPr txBox="1"/>
          <p:nvPr>
            <p:ph idx="5" type="body"/>
          </p:nvPr>
        </p:nvSpPr>
        <p:spPr>
          <a:xfrm>
            <a:off x="4615350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: 2-Col 03">
  <p:cSld name="TITLE_2_3_3_3_1_1"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37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59" name="Google Shape;859;p137"/>
          <p:cNvSpPr txBox="1"/>
          <p:nvPr>
            <p:ph type="title"/>
          </p:nvPr>
        </p:nvSpPr>
        <p:spPr>
          <a:xfrm>
            <a:off x="45720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860" name="Google Shape;860;p137"/>
          <p:cNvSpPr txBox="1"/>
          <p:nvPr>
            <p:ph idx="2" type="title"/>
          </p:nvPr>
        </p:nvSpPr>
        <p:spPr>
          <a:xfrm>
            <a:off x="461345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861" name="Google Shape;861;p137"/>
          <p:cNvSpPr txBox="1"/>
          <p:nvPr>
            <p:ph idx="1" type="body"/>
          </p:nvPr>
        </p:nvSpPr>
        <p:spPr>
          <a:xfrm>
            <a:off x="464175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62" name="Google Shape;862;p137"/>
          <p:cNvSpPr txBox="1"/>
          <p:nvPr>
            <p:ph idx="3" type="body"/>
          </p:nvPr>
        </p:nvSpPr>
        <p:spPr>
          <a:xfrm>
            <a:off x="4615350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2-Col 01">
  <p:cSld name="TITLE_2_3_3_4_1_1"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138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865" name="Google Shape;865;p138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66" name="Google Shape;866;p138"/>
          <p:cNvSpPr txBox="1"/>
          <p:nvPr>
            <p:ph idx="2" type="title"/>
          </p:nvPr>
        </p:nvSpPr>
        <p:spPr>
          <a:xfrm>
            <a:off x="45720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867" name="Google Shape;867;p138"/>
          <p:cNvSpPr txBox="1"/>
          <p:nvPr>
            <p:ph idx="3" type="title"/>
          </p:nvPr>
        </p:nvSpPr>
        <p:spPr>
          <a:xfrm>
            <a:off x="461345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868" name="Google Shape;868;p138"/>
          <p:cNvSpPr txBox="1"/>
          <p:nvPr>
            <p:ph idx="1" type="body"/>
          </p:nvPr>
        </p:nvSpPr>
        <p:spPr>
          <a:xfrm>
            <a:off x="464175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69" name="Google Shape;869;p138"/>
          <p:cNvSpPr txBox="1"/>
          <p:nvPr>
            <p:ph idx="4" type="body"/>
          </p:nvPr>
        </p:nvSpPr>
        <p:spPr>
          <a:xfrm>
            <a:off x="4615350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2-Col 02">
  <p:cSld name="TITLE_2_3_3_4_1_1_1_1"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39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872" name="Google Shape;872;p139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73" name="Google Shape;873;p139"/>
          <p:cNvSpPr txBox="1"/>
          <p:nvPr>
            <p:ph idx="2"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b="1" i="0" sz="1000" u="none" cap="none" strike="noStrike">
                <a:solidFill>
                  <a:schemeClr val="accent2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874" name="Google Shape;874;p139"/>
          <p:cNvSpPr txBox="1"/>
          <p:nvPr>
            <p:ph idx="3" type="title"/>
          </p:nvPr>
        </p:nvSpPr>
        <p:spPr>
          <a:xfrm>
            <a:off x="45720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875" name="Google Shape;875;p139"/>
          <p:cNvSpPr txBox="1"/>
          <p:nvPr>
            <p:ph idx="4" type="title"/>
          </p:nvPr>
        </p:nvSpPr>
        <p:spPr>
          <a:xfrm>
            <a:off x="461345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876" name="Google Shape;876;p139"/>
          <p:cNvSpPr txBox="1"/>
          <p:nvPr>
            <p:ph idx="1" type="body"/>
          </p:nvPr>
        </p:nvSpPr>
        <p:spPr>
          <a:xfrm>
            <a:off x="464175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77" name="Google Shape;877;p139"/>
          <p:cNvSpPr txBox="1"/>
          <p:nvPr>
            <p:ph idx="5" type="body"/>
          </p:nvPr>
        </p:nvSpPr>
        <p:spPr>
          <a:xfrm>
            <a:off x="4615350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2-Col 03">
  <p:cSld name="TITLE_2_3_3_3_1_1_1"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40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80" name="Google Shape;880;p140"/>
          <p:cNvSpPr txBox="1"/>
          <p:nvPr>
            <p:ph type="title"/>
          </p:nvPr>
        </p:nvSpPr>
        <p:spPr>
          <a:xfrm>
            <a:off x="45720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881" name="Google Shape;881;p140"/>
          <p:cNvSpPr txBox="1"/>
          <p:nvPr>
            <p:ph idx="2" type="title"/>
          </p:nvPr>
        </p:nvSpPr>
        <p:spPr>
          <a:xfrm>
            <a:off x="461345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882" name="Google Shape;882;p140"/>
          <p:cNvSpPr txBox="1"/>
          <p:nvPr>
            <p:ph idx="1" type="body"/>
          </p:nvPr>
        </p:nvSpPr>
        <p:spPr>
          <a:xfrm>
            <a:off x="464175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83" name="Google Shape;883;p140"/>
          <p:cNvSpPr txBox="1"/>
          <p:nvPr>
            <p:ph idx="3" type="body"/>
          </p:nvPr>
        </p:nvSpPr>
        <p:spPr>
          <a:xfrm>
            <a:off x="4615350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Split Slide">
  <p:cSld name="CUSTOM_5"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141"/>
          <p:cNvSpPr/>
          <p:nvPr/>
        </p:nvSpPr>
        <p:spPr>
          <a:xfrm>
            <a:off x="-13753" y="-11100"/>
            <a:ext cx="3951300" cy="516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86" name="Google Shape;886;p141"/>
          <p:cNvSpPr txBox="1"/>
          <p:nvPr>
            <p:ph idx="1" type="body"/>
          </p:nvPr>
        </p:nvSpPr>
        <p:spPr>
          <a:xfrm>
            <a:off x="464175" y="2267325"/>
            <a:ext cx="2676000" cy="24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87" name="Google Shape;887;p141"/>
          <p:cNvSpPr txBox="1"/>
          <p:nvPr>
            <p:ph type="title"/>
          </p:nvPr>
        </p:nvSpPr>
        <p:spPr>
          <a:xfrm>
            <a:off x="457200" y="1024407"/>
            <a:ext cx="277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b="1" i="0" sz="1000" u="none" cap="none" strike="noStrike">
                <a:solidFill>
                  <a:srgbClr val="FFFFFF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888" name="Google Shape;888;p141"/>
          <p:cNvSpPr txBox="1"/>
          <p:nvPr>
            <p:ph idx="2" type="title"/>
          </p:nvPr>
        </p:nvSpPr>
        <p:spPr>
          <a:xfrm>
            <a:off x="457200" y="1255882"/>
            <a:ext cx="27720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Overview Slide 01">
  <p:cSld name="CUSTOM_4_1_1_1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5"/>
          <p:cNvSpPr/>
          <p:nvPr/>
        </p:nvSpPr>
        <p:spPr>
          <a:xfrm>
            <a:off x="50" y="0"/>
            <a:ext cx="60039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58" name="Google Shape;158;p15"/>
          <p:cNvPicPr preferRelativeResize="0"/>
          <p:nvPr/>
        </p:nvPicPr>
        <p:blipFill rotWithShape="1">
          <a:blip r:embed="rId2">
            <a:alphaModFix amt="20000"/>
          </a:blip>
          <a:srcRect b="14751" l="5396" r="21775" t="3247"/>
          <a:stretch/>
        </p:blipFill>
        <p:spPr>
          <a:xfrm>
            <a:off x="4800" y="0"/>
            <a:ext cx="378816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5"/>
          <p:cNvPicPr preferRelativeResize="0"/>
          <p:nvPr/>
        </p:nvPicPr>
        <p:blipFill rotWithShape="1">
          <a:blip r:embed="rId2">
            <a:alphaModFix amt="22000"/>
          </a:blip>
          <a:srcRect b="14751" l="5396" r="64474" t="3247"/>
          <a:stretch/>
        </p:blipFill>
        <p:spPr>
          <a:xfrm>
            <a:off x="3788150" y="0"/>
            <a:ext cx="2215801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5"/>
          <p:cNvSpPr txBox="1"/>
          <p:nvPr>
            <p:ph type="title"/>
          </p:nvPr>
        </p:nvSpPr>
        <p:spPr>
          <a:xfrm>
            <a:off x="457200" y="1392397"/>
            <a:ext cx="4961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Google Sans"/>
              <a:buNone/>
              <a:defRPr b="0" i="0" sz="5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61" name="Google Shape;161;p15"/>
          <p:cNvSpPr txBox="1"/>
          <p:nvPr>
            <p:ph idx="1" type="subTitle"/>
          </p:nvPr>
        </p:nvSpPr>
        <p:spPr>
          <a:xfrm>
            <a:off x="471650" y="3236275"/>
            <a:ext cx="2315700" cy="144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ogle Sans"/>
              <a:buNone/>
              <a:defRPr sz="1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62" name="Google Shape;162;p15"/>
          <p:cNvSpPr txBox="1"/>
          <p:nvPr>
            <p:ph idx="2" type="subTitle"/>
          </p:nvPr>
        </p:nvSpPr>
        <p:spPr>
          <a:xfrm>
            <a:off x="471648" y="420524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oogle Sans"/>
              <a:buNone/>
              <a:defRPr b="1" sz="12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Split Slide 1">
  <p:cSld name="CUSTOM_5_2"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42"/>
          <p:cNvSpPr/>
          <p:nvPr/>
        </p:nvSpPr>
        <p:spPr>
          <a:xfrm>
            <a:off x="5917275" y="-11100"/>
            <a:ext cx="3303000" cy="516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91" name="Google Shape;891;p142"/>
          <p:cNvSpPr txBox="1"/>
          <p:nvPr>
            <p:ph idx="1" type="body"/>
          </p:nvPr>
        </p:nvSpPr>
        <p:spPr>
          <a:xfrm>
            <a:off x="464175" y="2267325"/>
            <a:ext cx="2676000" cy="24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92" name="Google Shape;892;p142"/>
          <p:cNvSpPr txBox="1"/>
          <p:nvPr>
            <p:ph type="title"/>
          </p:nvPr>
        </p:nvSpPr>
        <p:spPr>
          <a:xfrm>
            <a:off x="457200" y="1024407"/>
            <a:ext cx="277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i="0" sz="1000" u="none" cap="none" strike="noStrike">
                <a:solidFill>
                  <a:schemeClr val="dk1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893" name="Google Shape;893;p142"/>
          <p:cNvSpPr txBox="1"/>
          <p:nvPr>
            <p:ph idx="2" type="title"/>
          </p:nvPr>
        </p:nvSpPr>
        <p:spPr>
          <a:xfrm>
            <a:off x="457200" y="1255882"/>
            <a:ext cx="27720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ogle Sans"/>
              <a:buNone/>
              <a:defRPr b="0" i="0" sz="2400" u="none" cap="none" strike="noStrike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grpSp>
        <p:nvGrpSpPr>
          <p:cNvPr id="894" name="Google Shape;894;p142"/>
          <p:cNvGrpSpPr/>
          <p:nvPr/>
        </p:nvGrpSpPr>
        <p:grpSpPr>
          <a:xfrm>
            <a:off x="7827614" y="4862772"/>
            <a:ext cx="858395" cy="99783"/>
            <a:chOff x="242525" y="2441975"/>
            <a:chExt cx="7135450" cy="828075"/>
          </a:xfrm>
        </p:grpSpPr>
        <p:sp>
          <p:nvSpPr>
            <p:cNvPr id="895" name="Google Shape;895;p142"/>
            <p:cNvSpPr/>
            <p:nvPr/>
          </p:nvSpPr>
          <p:spPr>
            <a:xfrm>
              <a:off x="242525" y="2441975"/>
              <a:ext cx="625925" cy="642600"/>
            </a:xfrm>
            <a:custGeom>
              <a:rect b="b" l="l" r="r" t="t"/>
              <a:pathLst>
                <a:path extrusionOk="0" h="25704" w="25037">
                  <a:moveTo>
                    <a:pt x="13255" y="1"/>
                  </a:moveTo>
                  <a:cubicBezTo>
                    <a:pt x="13182" y="1"/>
                    <a:pt x="13110" y="1"/>
                    <a:pt x="13037" y="3"/>
                  </a:cubicBezTo>
                  <a:cubicBezTo>
                    <a:pt x="5951" y="3"/>
                    <a:pt x="0" y="5777"/>
                    <a:pt x="0" y="12843"/>
                  </a:cubicBezTo>
                  <a:cubicBezTo>
                    <a:pt x="0" y="19929"/>
                    <a:pt x="5951" y="25684"/>
                    <a:pt x="13037" y="25703"/>
                  </a:cubicBezTo>
                  <a:cubicBezTo>
                    <a:pt x="16854" y="25703"/>
                    <a:pt x="19731" y="24451"/>
                    <a:pt x="22002" y="22102"/>
                  </a:cubicBezTo>
                  <a:cubicBezTo>
                    <a:pt x="24312" y="19772"/>
                    <a:pt x="25036" y="16523"/>
                    <a:pt x="25036" y="13881"/>
                  </a:cubicBezTo>
                  <a:cubicBezTo>
                    <a:pt x="25036" y="13156"/>
                    <a:pt x="24977" y="12413"/>
                    <a:pt x="24840" y="11688"/>
                  </a:cubicBezTo>
                  <a:lnTo>
                    <a:pt x="13037" y="11688"/>
                  </a:lnTo>
                  <a:lnTo>
                    <a:pt x="13037" y="15212"/>
                  </a:lnTo>
                  <a:lnTo>
                    <a:pt x="21434" y="15212"/>
                  </a:lnTo>
                  <a:cubicBezTo>
                    <a:pt x="21180" y="17169"/>
                    <a:pt x="20534" y="18598"/>
                    <a:pt x="19516" y="19616"/>
                  </a:cubicBezTo>
                  <a:cubicBezTo>
                    <a:pt x="18302" y="20829"/>
                    <a:pt x="16384" y="22180"/>
                    <a:pt x="13037" y="22180"/>
                  </a:cubicBezTo>
                  <a:cubicBezTo>
                    <a:pt x="7869" y="22180"/>
                    <a:pt x="3837" y="18030"/>
                    <a:pt x="3837" y="12843"/>
                  </a:cubicBezTo>
                  <a:cubicBezTo>
                    <a:pt x="3837" y="7676"/>
                    <a:pt x="7869" y="3506"/>
                    <a:pt x="13037" y="3506"/>
                  </a:cubicBezTo>
                  <a:cubicBezTo>
                    <a:pt x="13062" y="3506"/>
                    <a:pt x="13087" y="3506"/>
                    <a:pt x="13112" y="3506"/>
                  </a:cubicBezTo>
                  <a:cubicBezTo>
                    <a:pt x="15434" y="3506"/>
                    <a:pt x="17675" y="4404"/>
                    <a:pt x="19359" y="6012"/>
                  </a:cubicBezTo>
                  <a:lnTo>
                    <a:pt x="21845" y="3545"/>
                  </a:lnTo>
                  <a:cubicBezTo>
                    <a:pt x="19548" y="1268"/>
                    <a:pt x="16465" y="1"/>
                    <a:pt x="132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142"/>
            <p:cNvSpPr/>
            <p:nvPr/>
          </p:nvSpPr>
          <p:spPr>
            <a:xfrm>
              <a:off x="899250" y="2670550"/>
              <a:ext cx="415000" cy="413525"/>
            </a:xfrm>
            <a:custGeom>
              <a:rect b="b" l="l" r="r" t="t"/>
              <a:pathLst>
                <a:path extrusionOk="0" h="16541" w="16600">
                  <a:moveTo>
                    <a:pt x="8300" y="3270"/>
                  </a:moveTo>
                  <a:cubicBezTo>
                    <a:pt x="10805" y="3270"/>
                    <a:pt x="12959" y="5305"/>
                    <a:pt x="12959" y="8281"/>
                  </a:cubicBezTo>
                  <a:cubicBezTo>
                    <a:pt x="12959" y="11256"/>
                    <a:pt x="10805" y="13292"/>
                    <a:pt x="8300" y="13292"/>
                  </a:cubicBezTo>
                  <a:cubicBezTo>
                    <a:pt x="5794" y="13292"/>
                    <a:pt x="3641" y="11217"/>
                    <a:pt x="3641" y="8281"/>
                  </a:cubicBezTo>
                  <a:cubicBezTo>
                    <a:pt x="3641" y="5325"/>
                    <a:pt x="5794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19" y="1"/>
                    <a:pt x="0" y="3485"/>
                    <a:pt x="0" y="8281"/>
                  </a:cubicBezTo>
                  <a:cubicBezTo>
                    <a:pt x="0" y="13057"/>
                    <a:pt x="3719" y="16541"/>
                    <a:pt x="8300" y="16541"/>
                  </a:cubicBezTo>
                  <a:cubicBezTo>
                    <a:pt x="12880" y="16541"/>
                    <a:pt x="16600" y="13037"/>
                    <a:pt x="16600" y="8281"/>
                  </a:cubicBezTo>
                  <a:cubicBezTo>
                    <a:pt x="16600" y="3504"/>
                    <a:pt x="12880" y="1"/>
                    <a:pt x="83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142"/>
            <p:cNvSpPr/>
            <p:nvPr/>
          </p:nvSpPr>
          <p:spPr>
            <a:xfrm>
              <a:off x="1351900" y="2670550"/>
              <a:ext cx="415025" cy="413525"/>
            </a:xfrm>
            <a:custGeom>
              <a:rect b="b" l="l" r="r" t="t"/>
              <a:pathLst>
                <a:path extrusionOk="0" h="16541" w="16601">
                  <a:moveTo>
                    <a:pt x="8300" y="3270"/>
                  </a:moveTo>
                  <a:cubicBezTo>
                    <a:pt x="10806" y="3270"/>
                    <a:pt x="12959" y="5305"/>
                    <a:pt x="12959" y="8281"/>
                  </a:cubicBezTo>
                  <a:cubicBezTo>
                    <a:pt x="12959" y="11256"/>
                    <a:pt x="10806" y="13292"/>
                    <a:pt x="8300" y="13292"/>
                  </a:cubicBezTo>
                  <a:cubicBezTo>
                    <a:pt x="5795" y="13292"/>
                    <a:pt x="3642" y="11217"/>
                    <a:pt x="3642" y="8281"/>
                  </a:cubicBezTo>
                  <a:cubicBezTo>
                    <a:pt x="3642" y="5325"/>
                    <a:pt x="5795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20" y="1"/>
                    <a:pt x="1" y="3485"/>
                    <a:pt x="1" y="8281"/>
                  </a:cubicBezTo>
                  <a:cubicBezTo>
                    <a:pt x="1" y="13057"/>
                    <a:pt x="3720" y="16541"/>
                    <a:pt x="8300" y="16541"/>
                  </a:cubicBezTo>
                  <a:cubicBezTo>
                    <a:pt x="12881" y="16541"/>
                    <a:pt x="16600" y="13037"/>
                    <a:pt x="16600" y="8281"/>
                  </a:cubicBezTo>
                  <a:cubicBezTo>
                    <a:pt x="16600" y="3504"/>
                    <a:pt x="12881" y="1"/>
                    <a:pt x="83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142"/>
            <p:cNvSpPr/>
            <p:nvPr/>
          </p:nvSpPr>
          <p:spPr>
            <a:xfrm>
              <a:off x="1805050" y="2670550"/>
              <a:ext cx="396425" cy="599500"/>
            </a:xfrm>
            <a:custGeom>
              <a:rect b="b" l="l" r="r" t="t"/>
              <a:pathLst>
                <a:path extrusionOk="0" h="23980" w="15857">
                  <a:moveTo>
                    <a:pt x="8242" y="3270"/>
                  </a:moveTo>
                  <a:cubicBezTo>
                    <a:pt x="10747" y="3270"/>
                    <a:pt x="12646" y="5403"/>
                    <a:pt x="12646" y="8300"/>
                  </a:cubicBezTo>
                  <a:cubicBezTo>
                    <a:pt x="12646" y="11217"/>
                    <a:pt x="10708" y="13292"/>
                    <a:pt x="8242" y="13292"/>
                  </a:cubicBezTo>
                  <a:cubicBezTo>
                    <a:pt x="5736" y="13292"/>
                    <a:pt x="3642" y="11197"/>
                    <a:pt x="3642" y="8300"/>
                  </a:cubicBezTo>
                  <a:cubicBezTo>
                    <a:pt x="3642" y="5423"/>
                    <a:pt x="5736" y="3270"/>
                    <a:pt x="8242" y="3270"/>
                  </a:cubicBezTo>
                  <a:close/>
                  <a:moveTo>
                    <a:pt x="7929" y="1"/>
                  </a:moveTo>
                  <a:cubicBezTo>
                    <a:pt x="3779" y="1"/>
                    <a:pt x="1" y="3641"/>
                    <a:pt x="1" y="8300"/>
                  </a:cubicBezTo>
                  <a:cubicBezTo>
                    <a:pt x="1" y="12978"/>
                    <a:pt x="3779" y="16541"/>
                    <a:pt x="7929" y="16541"/>
                  </a:cubicBezTo>
                  <a:cubicBezTo>
                    <a:pt x="9886" y="16541"/>
                    <a:pt x="11452" y="15660"/>
                    <a:pt x="12274" y="14662"/>
                  </a:cubicBezTo>
                  <a:lnTo>
                    <a:pt x="12392" y="14662"/>
                  </a:lnTo>
                  <a:lnTo>
                    <a:pt x="12392" y="15856"/>
                  </a:lnTo>
                  <a:cubicBezTo>
                    <a:pt x="12392" y="19007"/>
                    <a:pt x="10708" y="20710"/>
                    <a:pt x="7987" y="20710"/>
                  </a:cubicBezTo>
                  <a:cubicBezTo>
                    <a:pt x="5756" y="20710"/>
                    <a:pt x="4386" y="19105"/>
                    <a:pt x="3818" y="17774"/>
                  </a:cubicBezTo>
                  <a:lnTo>
                    <a:pt x="666" y="19085"/>
                  </a:lnTo>
                  <a:cubicBezTo>
                    <a:pt x="1874" y="22046"/>
                    <a:pt x="4748" y="23979"/>
                    <a:pt x="7939" y="23979"/>
                  </a:cubicBezTo>
                  <a:cubicBezTo>
                    <a:pt x="7955" y="23979"/>
                    <a:pt x="7971" y="23979"/>
                    <a:pt x="7987" y="23979"/>
                  </a:cubicBezTo>
                  <a:cubicBezTo>
                    <a:pt x="12255" y="23979"/>
                    <a:pt x="15856" y="21473"/>
                    <a:pt x="15856" y="15366"/>
                  </a:cubicBezTo>
                  <a:lnTo>
                    <a:pt x="15856" y="510"/>
                  </a:lnTo>
                  <a:lnTo>
                    <a:pt x="12392" y="510"/>
                  </a:lnTo>
                  <a:lnTo>
                    <a:pt x="12392" y="1860"/>
                  </a:lnTo>
                  <a:lnTo>
                    <a:pt x="12274" y="1860"/>
                  </a:lnTo>
                  <a:cubicBezTo>
                    <a:pt x="11452" y="882"/>
                    <a:pt x="9886" y="1"/>
                    <a:pt x="79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142"/>
            <p:cNvSpPr/>
            <p:nvPr/>
          </p:nvSpPr>
          <p:spPr>
            <a:xfrm>
              <a:off x="2263600" y="2464050"/>
              <a:ext cx="91050" cy="607800"/>
            </a:xfrm>
            <a:custGeom>
              <a:rect b="b" l="l" r="r" t="t"/>
              <a:pathLst>
                <a:path extrusionOk="0" h="24312" w="3642">
                  <a:moveTo>
                    <a:pt x="0" y="0"/>
                  </a:moveTo>
                  <a:lnTo>
                    <a:pt x="0" y="24311"/>
                  </a:lnTo>
                  <a:lnTo>
                    <a:pt x="3641" y="24311"/>
                  </a:lnTo>
                  <a:lnTo>
                    <a:pt x="3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142"/>
            <p:cNvSpPr/>
            <p:nvPr/>
          </p:nvSpPr>
          <p:spPr>
            <a:xfrm>
              <a:off x="2398650" y="2671050"/>
              <a:ext cx="381250" cy="413525"/>
            </a:xfrm>
            <a:custGeom>
              <a:rect b="b" l="l" r="r" t="t"/>
              <a:pathLst>
                <a:path extrusionOk="0" h="16541" w="15250">
                  <a:moveTo>
                    <a:pt x="7909" y="3191"/>
                  </a:moveTo>
                  <a:cubicBezTo>
                    <a:pt x="9358" y="3191"/>
                    <a:pt x="10571" y="3896"/>
                    <a:pt x="10982" y="4933"/>
                  </a:cubicBezTo>
                  <a:lnTo>
                    <a:pt x="3603" y="8006"/>
                  </a:lnTo>
                  <a:cubicBezTo>
                    <a:pt x="3505" y="4815"/>
                    <a:pt x="6069" y="3191"/>
                    <a:pt x="7909" y="3191"/>
                  </a:cubicBezTo>
                  <a:close/>
                  <a:moveTo>
                    <a:pt x="7792" y="0"/>
                  </a:moveTo>
                  <a:cubicBezTo>
                    <a:pt x="3505" y="0"/>
                    <a:pt x="1" y="3347"/>
                    <a:pt x="1" y="8261"/>
                  </a:cubicBezTo>
                  <a:cubicBezTo>
                    <a:pt x="1" y="12919"/>
                    <a:pt x="3505" y="16540"/>
                    <a:pt x="8203" y="16540"/>
                  </a:cubicBezTo>
                  <a:cubicBezTo>
                    <a:pt x="10982" y="16540"/>
                    <a:pt x="13566" y="15170"/>
                    <a:pt x="15093" y="12860"/>
                  </a:cubicBezTo>
                  <a:lnTo>
                    <a:pt x="12274" y="10981"/>
                  </a:lnTo>
                  <a:cubicBezTo>
                    <a:pt x="11335" y="12352"/>
                    <a:pt x="10043" y="13272"/>
                    <a:pt x="8203" y="13272"/>
                  </a:cubicBezTo>
                  <a:cubicBezTo>
                    <a:pt x="6343" y="13272"/>
                    <a:pt x="5032" y="12430"/>
                    <a:pt x="4190" y="10766"/>
                  </a:cubicBezTo>
                  <a:lnTo>
                    <a:pt x="15249" y="6186"/>
                  </a:lnTo>
                  <a:lnTo>
                    <a:pt x="14878" y="5266"/>
                  </a:lnTo>
                  <a:cubicBezTo>
                    <a:pt x="14192" y="3406"/>
                    <a:pt x="12098" y="0"/>
                    <a:pt x="77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142"/>
            <p:cNvSpPr/>
            <p:nvPr/>
          </p:nvSpPr>
          <p:spPr>
            <a:xfrm>
              <a:off x="2973675" y="2507925"/>
              <a:ext cx="266225" cy="563925"/>
            </a:xfrm>
            <a:custGeom>
              <a:rect b="b" l="l" r="r" t="t"/>
              <a:pathLst>
                <a:path extrusionOk="0" h="22557" w="10649">
                  <a:moveTo>
                    <a:pt x="8601" y="1"/>
                  </a:moveTo>
                  <a:cubicBezTo>
                    <a:pt x="8514" y="1"/>
                    <a:pt x="8426" y="3"/>
                    <a:pt x="8339" y="7"/>
                  </a:cubicBezTo>
                  <a:cubicBezTo>
                    <a:pt x="5109" y="7"/>
                    <a:pt x="2897" y="2043"/>
                    <a:pt x="2897" y="5175"/>
                  </a:cubicBezTo>
                  <a:lnTo>
                    <a:pt x="2897" y="7210"/>
                  </a:lnTo>
                  <a:lnTo>
                    <a:pt x="0" y="7210"/>
                  </a:lnTo>
                  <a:lnTo>
                    <a:pt x="0" y="9833"/>
                  </a:lnTo>
                  <a:lnTo>
                    <a:pt x="2897" y="9833"/>
                  </a:lnTo>
                  <a:lnTo>
                    <a:pt x="2897" y="22556"/>
                  </a:lnTo>
                  <a:lnTo>
                    <a:pt x="5755" y="22556"/>
                  </a:lnTo>
                  <a:lnTo>
                    <a:pt x="5755" y="9833"/>
                  </a:lnTo>
                  <a:lnTo>
                    <a:pt x="9768" y="9833"/>
                  </a:lnTo>
                  <a:lnTo>
                    <a:pt x="9768" y="7210"/>
                  </a:lnTo>
                  <a:lnTo>
                    <a:pt x="5755" y="7210"/>
                  </a:lnTo>
                  <a:lnTo>
                    <a:pt x="5755" y="5273"/>
                  </a:lnTo>
                  <a:cubicBezTo>
                    <a:pt x="5755" y="3472"/>
                    <a:pt x="6890" y="2630"/>
                    <a:pt x="8339" y="2630"/>
                  </a:cubicBezTo>
                  <a:cubicBezTo>
                    <a:pt x="8383" y="2628"/>
                    <a:pt x="8428" y="2627"/>
                    <a:pt x="8472" y="2627"/>
                  </a:cubicBezTo>
                  <a:cubicBezTo>
                    <a:pt x="8878" y="2627"/>
                    <a:pt x="9280" y="2708"/>
                    <a:pt x="9650" y="2884"/>
                  </a:cubicBezTo>
                  <a:lnTo>
                    <a:pt x="10649" y="399"/>
                  </a:lnTo>
                  <a:cubicBezTo>
                    <a:pt x="9988" y="138"/>
                    <a:pt x="9296" y="1"/>
                    <a:pt x="86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142"/>
            <p:cNvSpPr/>
            <p:nvPr/>
          </p:nvSpPr>
          <p:spPr>
            <a:xfrm>
              <a:off x="3237425" y="2675450"/>
              <a:ext cx="394950" cy="408625"/>
            </a:xfrm>
            <a:custGeom>
              <a:rect b="b" l="l" r="r" t="t"/>
              <a:pathLst>
                <a:path extrusionOk="0" h="16345" w="15798">
                  <a:moveTo>
                    <a:pt x="7889" y="2623"/>
                  </a:moveTo>
                  <a:cubicBezTo>
                    <a:pt x="10454" y="2623"/>
                    <a:pt x="12900" y="4659"/>
                    <a:pt x="12900" y="8182"/>
                  </a:cubicBezTo>
                  <a:cubicBezTo>
                    <a:pt x="12900" y="11686"/>
                    <a:pt x="10454" y="13722"/>
                    <a:pt x="7889" y="13722"/>
                  </a:cubicBezTo>
                  <a:cubicBezTo>
                    <a:pt x="5325" y="13722"/>
                    <a:pt x="2878" y="11686"/>
                    <a:pt x="2878" y="8182"/>
                  </a:cubicBezTo>
                  <a:cubicBezTo>
                    <a:pt x="2878" y="4659"/>
                    <a:pt x="5325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41"/>
                    <a:pt x="3289" y="16345"/>
                    <a:pt x="7889" y="16345"/>
                  </a:cubicBezTo>
                  <a:cubicBezTo>
                    <a:pt x="12509" y="16345"/>
                    <a:pt x="15797" y="12841"/>
                    <a:pt x="15797" y="8182"/>
                  </a:cubicBezTo>
                  <a:cubicBezTo>
                    <a:pt x="1579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142"/>
            <p:cNvSpPr/>
            <p:nvPr/>
          </p:nvSpPr>
          <p:spPr>
            <a:xfrm>
              <a:off x="3690100" y="2678325"/>
              <a:ext cx="237350" cy="393525"/>
            </a:xfrm>
            <a:custGeom>
              <a:rect b="b" l="l" r="r" t="t"/>
              <a:pathLst>
                <a:path extrusionOk="0" h="15741" w="9494">
                  <a:moveTo>
                    <a:pt x="7479" y="1"/>
                  </a:moveTo>
                  <a:cubicBezTo>
                    <a:pt x="7426" y="1"/>
                    <a:pt x="7374" y="1"/>
                    <a:pt x="7321" y="3"/>
                  </a:cubicBezTo>
                  <a:cubicBezTo>
                    <a:pt x="5736" y="3"/>
                    <a:pt x="3504" y="1138"/>
                    <a:pt x="2878" y="2900"/>
                  </a:cubicBezTo>
                  <a:lnTo>
                    <a:pt x="2760" y="2900"/>
                  </a:lnTo>
                  <a:lnTo>
                    <a:pt x="2760" y="394"/>
                  </a:lnTo>
                  <a:lnTo>
                    <a:pt x="0" y="394"/>
                  </a:lnTo>
                  <a:lnTo>
                    <a:pt x="0" y="15740"/>
                  </a:lnTo>
                  <a:lnTo>
                    <a:pt x="2878" y="15740"/>
                  </a:lnTo>
                  <a:lnTo>
                    <a:pt x="2878" y="7343"/>
                  </a:lnTo>
                  <a:cubicBezTo>
                    <a:pt x="2878" y="4524"/>
                    <a:pt x="4894" y="2861"/>
                    <a:pt x="6851" y="2861"/>
                  </a:cubicBezTo>
                  <a:cubicBezTo>
                    <a:pt x="6905" y="2859"/>
                    <a:pt x="6958" y="2858"/>
                    <a:pt x="7011" y="2858"/>
                  </a:cubicBezTo>
                  <a:cubicBezTo>
                    <a:pt x="7483" y="2858"/>
                    <a:pt x="7940" y="2935"/>
                    <a:pt x="8398" y="3076"/>
                  </a:cubicBezTo>
                  <a:lnTo>
                    <a:pt x="9494" y="394"/>
                  </a:lnTo>
                  <a:cubicBezTo>
                    <a:pt x="8857" y="122"/>
                    <a:pt x="8170" y="1"/>
                    <a:pt x="74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142"/>
            <p:cNvSpPr/>
            <p:nvPr/>
          </p:nvSpPr>
          <p:spPr>
            <a:xfrm>
              <a:off x="4131500" y="2511025"/>
              <a:ext cx="327400" cy="560825"/>
            </a:xfrm>
            <a:custGeom>
              <a:rect b="b" l="l" r="r" t="t"/>
              <a:pathLst>
                <a:path extrusionOk="0" h="22433" w="13096">
                  <a:moveTo>
                    <a:pt x="1" y="1"/>
                  </a:moveTo>
                  <a:lnTo>
                    <a:pt x="1" y="22432"/>
                  </a:lnTo>
                  <a:lnTo>
                    <a:pt x="13096" y="22432"/>
                  </a:lnTo>
                  <a:lnTo>
                    <a:pt x="13096" y="19673"/>
                  </a:lnTo>
                  <a:lnTo>
                    <a:pt x="2898" y="19673"/>
                  </a:lnTo>
                  <a:lnTo>
                    <a:pt x="2898" y="12548"/>
                  </a:lnTo>
                  <a:lnTo>
                    <a:pt x="12098" y="12548"/>
                  </a:lnTo>
                  <a:lnTo>
                    <a:pt x="12098" y="9866"/>
                  </a:lnTo>
                  <a:lnTo>
                    <a:pt x="2898" y="9866"/>
                  </a:lnTo>
                  <a:lnTo>
                    <a:pt x="2898" y="2760"/>
                  </a:lnTo>
                  <a:lnTo>
                    <a:pt x="13096" y="2760"/>
                  </a:lnTo>
                  <a:lnTo>
                    <a:pt x="130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142"/>
            <p:cNvSpPr/>
            <p:nvPr/>
          </p:nvSpPr>
          <p:spPr>
            <a:xfrm>
              <a:off x="4505875" y="2511025"/>
              <a:ext cx="385150" cy="573050"/>
            </a:xfrm>
            <a:custGeom>
              <a:rect b="b" l="l" r="r" t="t"/>
              <a:pathLst>
                <a:path extrusionOk="0" h="22922" w="15406">
                  <a:moveTo>
                    <a:pt x="7771" y="9200"/>
                  </a:moveTo>
                  <a:cubicBezTo>
                    <a:pt x="10335" y="9200"/>
                    <a:pt x="12665" y="11236"/>
                    <a:pt x="12665" y="14759"/>
                  </a:cubicBezTo>
                  <a:cubicBezTo>
                    <a:pt x="12665" y="18263"/>
                    <a:pt x="10335" y="20299"/>
                    <a:pt x="7771" y="20299"/>
                  </a:cubicBezTo>
                  <a:cubicBezTo>
                    <a:pt x="5187" y="20299"/>
                    <a:pt x="2878" y="18204"/>
                    <a:pt x="2878" y="14759"/>
                  </a:cubicBezTo>
                  <a:cubicBezTo>
                    <a:pt x="2878" y="11314"/>
                    <a:pt x="5187" y="9200"/>
                    <a:pt x="7771" y="9200"/>
                  </a:cubicBezTo>
                  <a:close/>
                  <a:moveTo>
                    <a:pt x="12528" y="1"/>
                  </a:moveTo>
                  <a:lnTo>
                    <a:pt x="12528" y="7086"/>
                  </a:lnTo>
                  <a:lnTo>
                    <a:pt x="12665" y="9200"/>
                  </a:lnTo>
                  <a:lnTo>
                    <a:pt x="12528" y="9200"/>
                  </a:lnTo>
                  <a:cubicBezTo>
                    <a:pt x="11647" y="7791"/>
                    <a:pt x="9748" y="6577"/>
                    <a:pt x="7301" y="6577"/>
                  </a:cubicBezTo>
                  <a:cubicBezTo>
                    <a:pt x="3426" y="6577"/>
                    <a:pt x="0" y="10062"/>
                    <a:pt x="0" y="14759"/>
                  </a:cubicBezTo>
                  <a:cubicBezTo>
                    <a:pt x="0" y="19457"/>
                    <a:pt x="3426" y="22922"/>
                    <a:pt x="7301" y="22922"/>
                  </a:cubicBezTo>
                  <a:cubicBezTo>
                    <a:pt x="9748" y="22922"/>
                    <a:pt x="11647" y="21708"/>
                    <a:pt x="12528" y="20299"/>
                  </a:cubicBezTo>
                  <a:lnTo>
                    <a:pt x="12665" y="20299"/>
                  </a:lnTo>
                  <a:lnTo>
                    <a:pt x="12665" y="22432"/>
                  </a:lnTo>
                  <a:lnTo>
                    <a:pt x="15405" y="22432"/>
                  </a:lnTo>
                  <a:lnTo>
                    <a:pt x="15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142"/>
            <p:cNvSpPr/>
            <p:nvPr/>
          </p:nvSpPr>
          <p:spPr>
            <a:xfrm>
              <a:off x="4967825" y="2688175"/>
              <a:ext cx="340125" cy="395900"/>
            </a:xfrm>
            <a:custGeom>
              <a:rect b="b" l="l" r="r" t="t"/>
              <a:pathLst>
                <a:path extrusionOk="0" h="15836" w="13605">
                  <a:moveTo>
                    <a:pt x="1" y="0"/>
                  </a:moveTo>
                  <a:lnTo>
                    <a:pt x="1" y="9376"/>
                  </a:lnTo>
                  <a:cubicBezTo>
                    <a:pt x="1" y="13174"/>
                    <a:pt x="1919" y="15836"/>
                    <a:pt x="5873" y="15836"/>
                  </a:cubicBezTo>
                  <a:cubicBezTo>
                    <a:pt x="7967" y="15836"/>
                    <a:pt x="9866" y="14622"/>
                    <a:pt x="10727" y="13213"/>
                  </a:cubicBezTo>
                  <a:lnTo>
                    <a:pt x="10845" y="13213"/>
                  </a:lnTo>
                  <a:lnTo>
                    <a:pt x="10845" y="15346"/>
                  </a:lnTo>
                  <a:lnTo>
                    <a:pt x="13605" y="15346"/>
                  </a:lnTo>
                  <a:lnTo>
                    <a:pt x="13605" y="0"/>
                  </a:lnTo>
                  <a:lnTo>
                    <a:pt x="10727" y="0"/>
                  </a:lnTo>
                  <a:lnTo>
                    <a:pt x="10727" y="8456"/>
                  </a:lnTo>
                  <a:cubicBezTo>
                    <a:pt x="10727" y="10805"/>
                    <a:pt x="9181" y="13213"/>
                    <a:pt x="6675" y="13213"/>
                  </a:cubicBezTo>
                  <a:cubicBezTo>
                    <a:pt x="4483" y="13213"/>
                    <a:pt x="2898" y="12117"/>
                    <a:pt x="2898" y="8926"/>
                  </a:cubicBezTo>
                  <a:lnTo>
                    <a:pt x="28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142"/>
            <p:cNvSpPr/>
            <p:nvPr/>
          </p:nvSpPr>
          <p:spPr>
            <a:xfrm>
              <a:off x="5365675" y="2675450"/>
              <a:ext cx="368025" cy="408625"/>
            </a:xfrm>
            <a:custGeom>
              <a:rect b="b" l="l" r="r" t="t"/>
              <a:pathLst>
                <a:path extrusionOk="0" h="16345" w="14721"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02"/>
                    <a:pt x="3289" y="16345"/>
                    <a:pt x="7889" y="16345"/>
                  </a:cubicBezTo>
                  <a:cubicBezTo>
                    <a:pt x="11550" y="16345"/>
                    <a:pt x="13781" y="14192"/>
                    <a:pt x="14721" y="11941"/>
                  </a:cubicBezTo>
                  <a:lnTo>
                    <a:pt x="12156" y="10844"/>
                  </a:lnTo>
                  <a:cubicBezTo>
                    <a:pt x="11393" y="12626"/>
                    <a:pt x="9827" y="13722"/>
                    <a:pt x="7693" y="13722"/>
                  </a:cubicBezTo>
                  <a:cubicBezTo>
                    <a:pt x="5266" y="13722"/>
                    <a:pt x="2878" y="11490"/>
                    <a:pt x="2878" y="8182"/>
                  </a:cubicBezTo>
                  <a:cubicBezTo>
                    <a:pt x="2878" y="4855"/>
                    <a:pt x="5247" y="2643"/>
                    <a:pt x="7693" y="2643"/>
                  </a:cubicBezTo>
                  <a:cubicBezTo>
                    <a:pt x="9827" y="2643"/>
                    <a:pt x="11236" y="3700"/>
                    <a:pt x="12000" y="5520"/>
                  </a:cubicBezTo>
                  <a:lnTo>
                    <a:pt x="14623" y="4424"/>
                  </a:lnTo>
                  <a:cubicBezTo>
                    <a:pt x="13683" y="2154"/>
                    <a:pt x="11569" y="0"/>
                    <a:pt x="78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142"/>
            <p:cNvSpPr/>
            <p:nvPr/>
          </p:nvSpPr>
          <p:spPr>
            <a:xfrm>
              <a:off x="5774300" y="2675450"/>
              <a:ext cx="341100" cy="408625"/>
            </a:xfrm>
            <a:custGeom>
              <a:rect b="b" l="l" r="r" t="t"/>
              <a:pathLst>
                <a:path extrusionOk="0" h="16345" w="13644">
                  <a:moveTo>
                    <a:pt x="7223" y="8241"/>
                  </a:moveTo>
                  <a:cubicBezTo>
                    <a:pt x="9670" y="8241"/>
                    <a:pt x="10904" y="9239"/>
                    <a:pt x="10904" y="9239"/>
                  </a:cubicBezTo>
                  <a:cubicBezTo>
                    <a:pt x="10904" y="11745"/>
                    <a:pt x="8496" y="13722"/>
                    <a:pt x="6186" y="13722"/>
                  </a:cubicBezTo>
                  <a:cubicBezTo>
                    <a:pt x="4698" y="13722"/>
                    <a:pt x="2995" y="12900"/>
                    <a:pt x="2995" y="11275"/>
                  </a:cubicBezTo>
                  <a:cubicBezTo>
                    <a:pt x="2995" y="9866"/>
                    <a:pt x="4189" y="8241"/>
                    <a:pt x="7223" y="8241"/>
                  </a:cubicBezTo>
                  <a:close/>
                  <a:moveTo>
                    <a:pt x="6832" y="0"/>
                  </a:moveTo>
                  <a:cubicBezTo>
                    <a:pt x="2976" y="0"/>
                    <a:pt x="1116" y="2330"/>
                    <a:pt x="588" y="3739"/>
                  </a:cubicBezTo>
                  <a:lnTo>
                    <a:pt x="3230" y="4855"/>
                  </a:lnTo>
                  <a:cubicBezTo>
                    <a:pt x="3759" y="3426"/>
                    <a:pt x="5286" y="2643"/>
                    <a:pt x="6891" y="2643"/>
                  </a:cubicBezTo>
                  <a:cubicBezTo>
                    <a:pt x="9044" y="2643"/>
                    <a:pt x="10904" y="4033"/>
                    <a:pt x="10884" y="6362"/>
                  </a:cubicBezTo>
                  <a:lnTo>
                    <a:pt x="10884" y="6793"/>
                  </a:lnTo>
                  <a:cubicBezTo>
                    <a:pt x="10297" y="6460"/>
                    <a:pt x="8789" y="5853"/>
                    <a:pt x="6734" y="5853"/>
                  </a:cubicBezTo>
                  <a:cubicBezTo>
                    <a:pt x="3132" y="5853"/>
                    <a:pt x="0" y="7732"/>
                    <a:pt x="0" y="11216"/>
                  </a:cubicBezTo>
                  <a:cubicBezTo>
                    <a:pt x="0" y="14407"/>
                    <a:pt x="2604" y="16345"/>
                    <a:pt x="5736" y="16345"/>
                  </a:cubicBezTo>
                  <a:cubicBezTo>
                    <a:pt x="8359" y="16345"/>
                    <a:pt x="9925" y="14994"/>
                    <a:pt x="10766" y="13722"/>
                  </a:cubicBezTo>
                  <a:lnTo>
                    <a:pt x="10904" y="13722"/>
                  </a:lnTo>
                  <a:lnTo>
                    <a:pt x="10904" y="15855"/>
                  </a:lnTo>
                  <a:lnTo>
                    <a:pt x="13644" y="15855"/>
                  </a:lnTo>
                  <a:lnTo>
                    <a:pt x="13644" y="6577"/>
                  </a:lnTo>
                  <a:cubicBezTo>
                    <a:pt x="13644" y="2251"/>
                    <a:pt x="10590" y="0"/>
                    <a:pt x="68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142"/>
            <p:cNvSpPr/>
            <p:nvPr/>
          </p:nvSpPr>
          <p:spPr>
            <a:xfrm>
              <a:off x="6152575" y="2570725"/>
              <a:ext cx="249125" cy="507150"/>
            </a:xfrm>
            <a:custGeom>
              <a:rect b="b" l="l" r="r" t="t"/>
              <a:pathLst>
                <a:path extrusionOk="0" h="20286" w="9965">
                  <a:moveTo>
                    <a:pt x="2682" y="1"/>
                  </a:moveTo>
                  <a:lnTo>
                    <a:pt x="2682" y="4698"/>
                  </a:lnTo>
                  <a:lnTo>
                    <a:pt x="1" y="4698"/>
                  </a:lnTo>
                  <a:lnTo>
                    <a:pt x="1" y="7321"/>
                  </a:lnTo>
                  <a:lnTo>
                    <a:pt x="2682" y="7321"/>
                  </a:lnTo>
                  <a:lnTo>
                    <a:pt x="2682" y="15366"/>
                  </a:lnTo>
                  <a:cubicBezTo>
                    <a:pt x="2682" y="18498"/>
                    <a:pt x="4405" y="20279"/>
                    <a:pt x="7635" y="20279"/>
                  </a:cubicBezTo>
                  <a:cubicBezTo>
                    <a:pt x="7724" y="20284"/>
                    <a:pt x="7813" y="20286"/>
                    <a:pt x="7901" y="20286"/>
                  </a:cubicBezTo>
                  <a:cubicBezTo>
                    <a:pt x="8611" y="20286"/>
                    <a:pt x="9303" y="20147"/>
                    <a:pt x="9964" y="19868"/>
                  </a:cubicBezTo>
                  <a:lnTo>
                    <a:pt x="8946" y="17402"/>
                  </a:lnTo>
                  <a:cubicBezTo>
                    <a:pt x="8570" y="17563"/>
                    <a:pt x="8161" y="17659"/>
                    <a:pt x="7749" y="17659"/>
                  </a:cubicBezTo>
                  <a:cubicBezTo>
                    <a:pt x="7711" y="17659"/>
                    <a:pt x="7673" y="17658"/>
                    <a:pt x="7635" y="17656"/>
                  </a:cubicBezTo>
                  <a:cubicBezTo>
                    <a:pt x="6284" y="17656"/>
                    <a:pt x="5579" y="16854"/>
                    <a:pt x="5579" y="15151"/>
                  </a:cubicBezTo>
                  <a:lnTo>
                    <a:pt x="5579" y="7321"/>
                  </a:lnTo>
                  <a:lnTo>
                    <a:pt x="9338" y="7321"/>
                  </a:lnTo>
                  <a:lnTo>
                    <a:pt x="9338" y="4698"/>
                  </a:lnTo>
                  <a:lnTo>
                    <a:pt x="5579" y="4698"/>
                  </a:lnTo>
                  <a:lnTo>
                    <a:pt x="55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142"/>
            <p:cNvSpPr/>
            <p:nvPr/>
          </p:nvSpPr>
          <p:spPr>
            <a:xfrm>
              <a:off x="6437875" y="2504825"/>
              <a:ext cx="119425" cy="567025"/>
            </a:xfrm>
            <a:custGeom>
              <a:rect b="b" l="l" r="r" t="t"/>
              <a:pathLst>
                <a:path extrusionOk="0" h="22681" w="4777">
                  <a:moveTo>
                    <a:pt x="2058" y="1"/>
                  </a:moveTo>
                  <a:cubicBezTo>
                    <a:pt x="1018" y="1"/>
                    <a:pt x="20" y="802"/>
                    <a:pt x="20" y="2030"/>
                  </a:cubicBezTo>
                  <a:cubicBezTo>
                    <a:pt x="1" y="3165"/>
                    <a:pt x="921" y="4085"/>
                    <a:pt x="2056" y="4085"/>
                  </a:cubicBezTo>
                  <a:cubicBezTo>
                    <a:pt x="3857" y="4065"/>
                    <a:pt x="4777" y="1893"/>
                    <a:pt x="3485" y="601"/>
                  </a:cubicBezTo>
                  <a:cubicBezTo>
                    <a:pt x="3071" y="187"/>
                    <a:pt x="2560" y="1"/>
                    <a:pt x="2058" y="1"/>
                  </a:cubicBezTo>
                  <a:close/>
                  <a:moveTo>
                    <a:pt x="607" y="7334"/>
                  </a:moveTo>
                  <a:lnTo>
                    <a:pt x="607" y="22680"/>
                  </a:lnTo>
                  <a:lnTo>
                    <a:pt x="3485" y="22680"/>
                  </a:lnTo>
                  <a:lnTo>
                    <a:pt x="3485" y="73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142"/>
            <p:cNvSpPr/>
            <p:nvPr/>
          </p:nvSpPr>
          <p:spPr>
            <a:xfrm>
              <a:off x="6585675" y="2675450"/>
              <a:ext cx="394450" cy="408625"/>
            </a:xfrm>
            <a:custGeom>
              <a:rect b="b" l="l" r="r" t="t"/>
              <a:pathLst>
                <a:path extrusionOk="0" h="16345" w="15778">
                  <a:moveTo>
                    <a:pt x="7889" y="2623"/>
                  </a:moveTo>
                  <a:cubicBezTo>
                    <a:pt x="10453" y="2623"/>
                    <a:pt x="12900" y="4659"/>
                    <a:pt x="12900" y="8182"/>
                  </a:cubicBezTo>
                  <a:cubicBezTo>
                    <a:pt x="12900" y="11686"/>
                    <a:pt x="10453" y="13722"/>
                    <a:pt x="7889" y="13722"/>
                  </a:cubicBezTo>
                  <a:cubicBezTo>
                    <a:pt x="5324" y="13722"/>
                    <a:pt x="2878" y="11686"/>
                    <a:pt x="2878" y="8182"/>
                  </a:cubicBezTo>
                  <a:cubicBezTo>
                    <a:pt x="2878" y="4659"/>
                    <a:pt x="5324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0" y="3504"/>
                    <a:pt x="0" y="8182"/>
                  </a:cubicBezTo>
                  <a:cubicBezTo>
                    <a:pt x="0" y="12841"/>
                    <a:pt x="3289" y="16345"/>
                    <a:pt x="7889" y="16345"/>
                  </a:cubicBezTo>
                  <a:cubicBezTo>
                    <a:pt x="12489" y="16345"/>
                    <a:pt x="15777" y="12841"/>
                    <a:pt x="15777" y="8182"/>
                  </a:cubicBezTo>
                  <a:cubicBezTo>
                    <a:pt x="1577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142"/>
            <p:cNvSpPr/>
            <p:nvPr/>
          </p:nvSpPr>
          <p:spPr>
            <a:xfrm>
              <a:off x="7037850" y="2675450"/>
              <a:ext cx="340125" cy="396400"/>
            </a:xfrm>
            <a:custGeom>
              <a:rect b="b" l="l" r="r" t="t"/>
              <a:pathLst>
                <a:path extrusionOk="0" h="15856" w="13605">
                  <a:moveTo>
                    <a:pt x="7752" y="0"/>
                  </a:moveTo>
                  <a:cubicBezTo>
                    <a:pt x="5638" y="0"/>
                    <a:pt x="3700" y="1234"/>
                    <a:pt x="2897" y="2643"/>
                  </a:cubicBezTo>
                  <a:lnTo>
                    <a:pt x="2760" y="2643"/>
                  </a:lnTo>
                  <a:lnTo>
                    <a:pt x="2760" y="509"/>
                  </a:lnTo>
                  <a:lnTo>
                    <a:pt x="0" y="509"/>
                  </a:lnTo>
                  <a:lnTo>
                    <a:pt x="0" y="15855"/>
                  </a:lnTo>
                  <a:lnTo>
                    <a:pt x="2897" y="15855"/>
                  </a:lnTo>
                  <a:lnTo>
                    <a:pt x="2897" y="7360"/>
                  </a:lnTo>
                  <a:cubicBezTo>
                    <a:pt x="2897" y="5011"/>
                    <a:pt x="4424" y="2623"/>
                    <a:pt x="6929" y="2623"/>
                  </a:cubicBezTo>
                  <a:cubicBezTo>
                    <a:pt x="9122" y="2623"/>
                    <a:pt x="10727" y="3700"/>
                    <a:pt x="10727" y="6891"/>
                  </a:cubicBezTo>
                  <a:lnTo>
                    <a:pt x="10727" y="15855"/>
                  </a:lnTo>
                  <a:lnTo>
                    <a:pt x="13604" y="15855"/>
                  </a:lnTo>
                  <a:lnTo>
                    <a:pt x="13604" y="6460"/>
                  </a:lnTo>
                  <a:cubicBezTo>
                    <a:pt x="13604" y="2663"/>
                    <a:pt x="11667" y="0"/>
                    <a:pt x="77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Split Slide">
  <p:cSld name="CUSTOM_5_1"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143"/>
          <p:cNvSpPr/>
          <p:nvPr/>
        </p:nvSpPr>
        <p:spPr>
          <a:xfrm>
            <a:off x="-13753" y="-11100"/>
            <a:ext cx="3951300" cy="5165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15" name="Google Shape;915;p143"/>
          <p:cNvSpPr txBox="1"/>
          <p:nvPr>
            <p:ph idx="1" type="body"/>
          </p:nvPr>
        </p:nvSpPr>
        <p:spPr>
          <a:xfrm>
            <a:off x="464175" y="2267325"/>
            <a:ext cx="2676000" cy="24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916" name="Google Shape;916;p143"/>
          <p:cNvSpPr txBox="1"/>
          <p:nvPr>
            <p:ph type="title"/>
          </p:nvPr>
        </p:nvSpPr>
        <p:spPr>
          <a:xfrm>
            <a:off x="457200" y="1024407"/>
            <a:ext cx="277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b="1" i="0" sz="1000" u="none" cap="none" strike="noStrike">
                <a:solidFill>
                  <a:srgbClr val="FFFFFF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917" name="Google Shape;917;p143"/>
          <p:cNvSpPr txBox="1"/>
          <p:nvPr>
            <p:ph idx="2" type="title"/>
          </p:nvPr>
        </p:nvSpPr>
        <p:spPr>
          <a:xfrm>
            <a:off x="457200" y="1255882"/>
            <a:ext cx="27720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Split Slide">
  <p:cSld name="CUSTOM_5_1_1"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44"/>
          <p:cNvSpPr/>
          <p:nvPr/>
        </p:nvSpPr>
        <p:spPr>
          <a:xfrm>
            <a:off x="-13753" y="-11100"/>
            <a:ext cx="3951300" cy="5165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20" name="Google Shape;920;p144"/>
          <p:cNvSpPr txBox="1"/>
          <p:nvPr>
            <p:ph idx="1" type="body"/>
          </p:nvPr>
        </p:nvSpPr>
        <p:spPr>
          <a:xfrm>
            <a:off x="464175" y="2267325"/>
            <a:ext cx="2676000" cy="24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921" name="Google Shape;921;p144"/>
          <p:cNvSpPr txBox="1"/>
          <p:nvPr>
            <p:ph type="title"/>
          </p:nvPr>
        </p:nvSpPr>
        <p:spPr>
          <a:xfrm>
            <a:off x="457200" y="1024407"/>
            <a:ext cx="277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b="1" i="0" sz="1000" u="none" cap="none" strike="noStrike">
                <a:solidFill>
                  <a:srgbClr val="FFFFFF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922" name="Google Shape;922;p144"/>
          <p:cNvSpPr txBox="1"/>
          <p:nvPr>
            <p:ph idx="2" type="title"/>
          </p:nvPr>
        </p:nvSpPr>
        <p:spPr>
          <a:xfrm>
            <a:off x="457200" y="1255882"/>
            <a:ext cx="27720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Split Slide">
  <p:cSld name="CUSTOM_5_1_1_1"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145"/>
          <p:cNvSpPr/>
          <p:nvPr/>
        </p:nvSpPr>
        <p:spPr>
          <a:xfrm>
            <a:off x="-13753" y="-11100"/>
            <a:ext cx="3951300" cy="5165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25" name="Google Shape;925;p145"/>
          <p:cNvSpPr txBox="1"/>
          <p:nvPr>
            <p:ph idx="1" type="body"/>
          </p:nvPr>
        </p:nvSpPr>
        <p:spPr>
          <a:xfrm>
            <a:off x="464175" y="2267325"/>
            <a:ext cx="2676000" cy="24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926" name="Google Shape;926;p145"/>
          <p:cNvSpPr txBox="1"/>
          <p:nvPr>
            <p:ph type="title"/>
          </p:nvPr>
        </p:nvSpPr>
        <p:spPr>
          <a:xfrm>
            <a:off x="457200" y="1024407"/>
            <a:ext cx="277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b="1" i="0" sz="1000" u="none" cap="none" strike="noStrike">
                <a:solidFill>
                  <a:srgbClr val="FFFFFF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927" name="Google Shape;927;p145"/>
          <p:cNvSpPr txBox="1"/>
          <p:nvPr>
            <p:ph idx="2" type="title"/>
          </p:nvPr>
        </p:nvSpPr>
        <p:spPr>
          <a:xfrm>
            <a:off x="457200" y="1255882"/>
            <a:ext cx="27720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Split Slide White">
  <p:cSld name="CUSTOM_5_1_1_1_2"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146"/>
          <p:cNvSpPr/>
          <p:nvPr/>
        </p:nvSpPr>
        <p:spPr>
          <a:xfrm>
            <a:off x="-13753" y="-11100"/>
            <a:ext cx="3951300" cy="5165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0063" rotWithShape="0" algn="bl" dir="6480000" dist="95250">
              <a:srgbClr val="000000">
                <a:alpha val="16000"/>
              </a:srgbClr>
            </a:outerShdw>
          </a:effectLst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0" name="Google Shape;930;p146"/>
          <p:cNvSpPr txBox="1"/>
          <p:nvPr>
            <p:ph idx="1" type="body"/>
          </p:nvPr>
        </p:nvSpPr>
        <p:spPr>
          <a:xfrm>
            <a:off x="464175" y="2267325"/>
            <a:ext cx="2676000" cy="24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931" name="Google Shape;931;p146"/>
          <p:cNvSpPr txBox="1"/>
          <p:nvPr>
            <p:ph type="title"/>
          </p:nvPr>
        </p:nvSpPr>
        <p:spPr>
          <a:xfrm>
            <a:off x="457200" y="1255882"/>
            <a:ext cx="27720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932" name="Google Shape;932;p146"/>
          <p:cNvSpPr/>
          <p:nvPr/>
        </p:nvSpPr>
        <p:spPr>
          <a:xfrm>
            <a:off x="-16857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Split Slide White">
  <p:cSld name="CUSTOM_5_1_1_1_2_1"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47"/>
          <p:cNvSpPr/>
          <p:nvPr/>
        </p:nvSpPr>
        <p:spPr>
          <a:xfrm>
            <a:off x="-13753" y="-11100"/>
            <a:ext cx="3951300" cy="5165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0063" rotWithShape="0" algn="bl" dir="6480000" dist="95250">
              <a:srgbClr val="000000">
                <a:alpha val="16000"/>
              </a:srgbClr>
            </a:outerShdw>
          </a:effectLst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5" name="Google Shape;935;p147"/>
          <p:cNvSpPr txBox="1"/>
          <p:nvPr>
            <p:ph idx="1" type="body"/>
          </p:nvPr>
        </p:nvSpPr>
        <p:spPr>
          <a:xfrm>
            <a:off x="464175" y="2267325"/>
            <a:ext cx="2676000" cy="24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936" name="Google Shape;936;p147"/>
          <p:cNvSpPr txBox="1"/>
          <p:nvPr>
            <p:ph type="title"/>
          </p:nvPr>
        </p:nvSpPr>
        <p:spPr>
          <a:xfrm>
            <a:off x="457200" y="1255882"/>
            <a:ext cx="27720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937" name="Google Shape;937;p147"/>
          <p:cNvSpPr/>
          <p:nvPr/>
        </p:nvSpPr>
        <p:spPr>
          <a:xfrm>
            <a:off x="-16857" y="235375"/>
            <a:ext cx="35400" cy="467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: Split Slide White">
  <p:cSld name="CUSTOM_5_1_1_1_2_2"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48"/>
          <p:cNvSpPr/>
          <p:nvPr/>
        </p:nvSpPr>
        <p:spPr>
          <a:xfrm>
            <a:off x="-13753" y="-11100"/>
            <a:ext cx="3951300" cy="5165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0063" rotWithShape="0" algn="bl" dir="6480000" dist="95250">
              <a:srgbClr val="000000">
                <a:alpha val="16000"/>
              </a:srgbClr>
            </a:outerShdw>
          </a:effectLst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0" name="Google Shape;940;p148"/>
          <p:cNvSpPr txBox="1"/>
          <p:nvPr>
            <p:ph idx="1" type="body"/>
          </p:nvPr>
        </p:nvSpPr>
        <p:spPr>
          <a:xfrm>
            <a:off x="464175" y="2267325"/>
            <a:ext cx="2676000" cy="24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941" name="Google Shape;941;p148"/>
          <p:cNvSpPr txBox="1"/>
          <p:nvPr>
            <p:ph type="title"/>
          </p:nvPr>
        </p:nvSpPr>
        <p:spPr>
          <a:xfrm>
            <a:off x="457200" y="1255882"/>
            <a:ext cx="27720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942" name="Google Shape;942;p148"/>
          <p:cNvSpPr/>
          <p:nvPr/>
        </p:nvSpPr>
        <p:spPr>
          <a:xfrm>
            <a:off x="-16857" y="235375"/>
            <a:ext cx="35400" cy="467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Split Slide White">
  <p:cSld name="CUSTOM_5_1_1_1_2_1_1"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149"/>
          <p:cNvSpPr/>
          <p:nvPr/>
        </p:nvSpPr>
        <p:spPr>
          <a:xfrm>
            <a:off x="-13753" y="-11100"/>
            <a:ext cx="3951300" cy="5165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0063" rotWithShape="0" algn="bl" dir="6480000" dist="95250">
              <a:srgbClr val="000000">
                <a:alpha val="16000"/>
              </a:srgbClr>
            </a:outerShdw>
          </a:effectLst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5" name="Google Shape;945;p149"/>
          <p:cNvSpPr txBox="1"/>
          <p:nvPr>
            <p:ph idx="1" type="body"/>
          </p:nvPr>
        </p:nvSpPr>
        <p:spPr>
          <a:xfrm>
            <a:off x="464175" y="2267325"/>
            <a:ext cx="2676000" cy="24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946" name="Google Shape;946;p149"/>
          <p:cNvSpPr txBox="1"/>
          <p:nvPr>
            <p:ph type="title"/>
          </p:nvPr>
        </p:nvSpPr>
        <p:spPr>
          <a:xfrm>
            <a:off x="457200" y="1255882"/>
            <a:ext cx="27720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947" name="Google Shape;947;p149"/>
          <p:cNvSpPr/>
          <p:nvPr/>
        </p:nvSpPr>
        <p:spPr>
          <a:xfrm>
            <a:off x="-16857" y="235375"/>
            <a:ext cx="35400" cy="46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: Split Slide White">
  <p:cSld name="CUSTOM_5_1_1_1_2_1_1_1"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150"/>
          <p:cNvSpPr/>
          <p:nvPr/>
        </p:nvSpPr>
        <p:spPr>
          <a:xfrm>
            <a:off x="-13753" y="-11100"/>
            <a:ext cx="3951300" cy="5165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0063" rotWithShape="0" algn="bl" dir="6480000" dist="95250">
              <a:srgbClr val="000000">
                <a:alpha val="16000"/>
              </a:srgbClr>
            </a:outerShdw>
          </a:effectLst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0" name="Google Shape;950;p150"/>
          <p:cNvSpPr txBox="1"/>
          <p:nvPr>
            <p:ph idx="1" type="body"/>
          </p:nvPr>
        </p:nvSpPr>
        <p:spPr>
          <a:xfrm>
            <a:off x="464175" y="2267325"/>
            <a:ext cx="2676000" cy="24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951" name="Google Shape;951;p150"/>
          <p:cNvSpPr txBox="1"/>
          <p:nvPr>
            <p:ph type="title"/>
          </p:nvPr>
        </p:nvSpPr>
        <p:spPr>
          <a:xfrm>
            <a:off x="457200" y="1255882"/>
            <a:ext cx="27720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red">
  <p:cSld name="CUSTOM_5_1_1_1_1"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151"/>
          <p:cNvSpPr txBox="1"/>
          <p:nvPr>
            <p:ph type="title"/>
          </p:nvPr>
        </p:nvSpPr>
        <p:spPr>
          <a:xfrm>
            <a:off x="457200" y="1536250"/>
            <a:ext cx="8229600" cy="207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3000"/>
              <a:buFont typeface="Google Sans"/>
              <a:buNone/>
              <a:defRPr b="0" i="0" sz="30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Overview Slide 02">
  <p:cSld name="CUSTOM_4_1_1_1_1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6"/>
          <p:cNvSpPr txBox="1"/>
          <p:nvPr/>
        </p:nvSpPr>
        <p:spPr>
          <a:xfrm>
            <a:off x="4736213" y="356750"/>
            <a:ext cx="4961400" cy="45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0">
                <a:solidFill>
                  <a:srgbClr val="F1F3F4"/>
                </a:solidFill>
                <a:latin typeface="Google Sans"/>
                <a:ea typeface="Google Sans"/>
                <a:cs typeface="Google Sans"/>
                <a:sym typeface="Google Sans"/>
              </a:rPr>
              <a:t>0</a:t>
            </a:r>
            <a:endParaRPr sz="30000">
              <a:solidFill>
                <a:srgbClr val="F1F3F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65" name="Google Shape;165;p16"/>
          <p:cNvSpPr/>
          <p:nvPr/>
        </p:nvSpPr>
        <p:spPr>
          <a:xfrm>
            <a:off x="50" y="0"/>
            <a:ext cx="60039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66" name="Google Shape;166;p16"/>
          <p:cNvPicPr preferRelativeResize="0"/>
          <p:nvPr/>
        </p:nvPicPr>
        <p:blipFill rotWithShape="1">
          <a:blip r:embed="rId2">
            <a:alphaModFix amt="20000"/>
          </a:blip>
          <a:srcRect b="14751" l="5396" r="21775" t="3247"/>
          <a:stretch/>
        </p:blipFill>
        <p:spPr>
          <a:xfrm>
            <a:off x="4800" y="0"/>
            <a:ext cx="378816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6"/>
          <p:cNvPicPr preferRelativeResize="0"/>
          <p:nvPr/>
        </p:nvPicPr>
        <p:blipFill rotWithShape="1">
          <a:blip r:embed="rId2">
            <a:alphaModFix amt="22000"/>
          </a:blip>
          <a:srcRect b="14751" l="5396" r="64474" t="3247"/>
          <a:stretch/>
        </p:blipFill>
        <p:spPr>
          <a:xfrm>
            <a:off x="3788150" y="0"/>
            <a:ext cx="2215801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6"/>
          <p:cNvSpPr txBox="1"/>
          <p:nvPr>
            <p:ph type="title"/>
          </p:nvPr>
        </p:nvSpPr>
        <p:spPr>
          <a:xfrm>
            <a:off x="457200" y="1392397"/>
            <a:ext cx="4961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Google Sans"/>
              <a:buNone/>
              <a:defRPr b="0" i="0" sz="5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69" name="Google Shape;169;p16"/>
          <p:cNvSpPr txBox="1"/>
          <p:nvPr>
            <p:ph idx="1" type="subTitle"/>
          </p:nvPr>
        </p:nvSpPr>
        <p:spPr>
          <a:xfrm>
            <a:off x="471650" y="3236275"/>
            <a:ext cx="2315700" cy="144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ogle Sans"/>
              <a:buNone/>
              <a:defRPr sz="1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70" name="Google Shape;170;p16"/>
          <p:cNvSpPr txBox="1"/>
          <p:nvPr>
            <p:ph idx="2" type="subTitle"/>
          </p:nvPr>
        </p:nvSpPr>
        <p:spPr>
          <a:xfrm>
            <a:off x="471648" y="420524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oogle Sans"/>
              <a:buNone/>
              <a:defRPr b="1" sz="12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CUSTOM_5_1_1_1_1_1"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152"/>
          <p:cNvSpPr txBox="1"/>
          <p:nvPr>
            <p:ph type="title"/>
          </p:nvPr>
        </p:nvSpPr>
        <p:spPr>
          <a:xfrm>
            <a:off x="457200" y="1536250"/>
            <a:ext cx="8229600" cy="207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5000"/>
              <a:buFont typeface="Google Sans"/>
              <a:buNone/>
              <a:defRPr b="0" i="0" sz="50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956" name="Google Shape;956;p152"/>
          <p:cNvSpPr/>
          <p:nvPr/>
        </p:nvSpPr>
        <p:spPr>
          <a:xfrm>
            <a:off x="7719825" y="18325"/>
            <a:ext cx="1384500" cy="58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7" name="Google Shape;957;p152"/>
          <p:cNvSpPr/>
          <p:nvPr/>
        </p:nvSpPr>
        <p:spPr>
          <a:xfrm>
            <a:off x="7719825" y="4538275"/>
            <a:ext cx="1384500" cy="58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58" name="Google Shape;958;p152"/>
          <p:cNvGrpSpPr/>
          <p:nvPr/>
        </p:nvGrpSpPr>
        <p:grpSpPr>
          <a:xfrm>
            <a:off x="3518450" y="4499628"/>
            <a:ext cx="2107098" cy="244531"/>
            <a:chOff x="242525" y="2441975"/>
            <a:chExt cx="7135450" cy="828075"/>
          </a:xfrm>
        </p:grpSpPr>
        <p:sp>
          <p:nvSpPr>
            <p:cNvPr id="959" name="Google Shape;959;p152"/>
            <p:cNvSpPr/>
            <p:nvPr/>
          </p:nvSpPr>
          <p:spPr>
            <a:xfrm>
              <a:off x="242525" y="2441975"/>
              <a:ext cx="625925" cy="642600"/>
            </a:xfrm>
            <a:custGeom>
              <a:rect b="b" l="l" r="r" t="t"/>
              <a:pathLst>
                <a:path extrusionOk="0" h="25704" w="25037">
                  <a:moveTo>
                    <a:pt x="13255" y="1"/>
                  </a:moveTo>
                  <a:cubicBezTo>
                    <a:pt x="13182" y="1"/>
                    <a:pt x="13110" y="1"/>
                    <a:pt x="13037" y="3"/>
                  </a:cubicBezTo>
                  <a:cubicBezTo>
                    <a:pt x="5951" y="3"/>
                    <a:pt x="0" y="5777"/>
                    <a:pt x="0" y="12843"/>
                  </a:cubicBezTo>
                  <a:cubicBezTo>
                    <a:pt x="0" y="19929"/>
                    <a:pt x="5951" y="25684"/>
                    <a:pt x="13037" y="25703"/>
                  </a:cubicBezTo>
                  <a:cubicBezTo>
                    <a:pt x="16854" y="25703"/>
                    <a:pt x="19731" y="24451"/>
                    <a:pt x="22002" y="22102"/>
                  </a:cubicBezTo>
                  <a:cubicBezTo>
                    <a:pt x="24312" y="19772"/>
                    <a:pt x="25036" y="16523"/>
                    <a:pt x="25036" y="13881"/>
                  </a:cubicBezTo>
                  <a:cubicBezTo>
                    <a:pt x="25036" y="13156"/>
                    <a:pt x="24977" y="12413"/>
                    <a:pt x="24840" y="11688"/>
                  </a:cubicBezTo>
                  <a:lnTo>
                    <a:pt x="13037" y="11688"/>
                  </a:lnTo>
                  <a:lnTo>
                    <a:pt x="13037" y="15212"/>
                  </a:lnTo>
                  <a:lnTo>
                    <a:pt x="21434" y="15212"/>
                  </a:lnTo>
                  <a:cubicBezTo>
                    <a:pt x="21180" y="17169"/>
                    <a:pt x="20534" y="18598"/>
                    <a:pt x="19516" y="19616"/>
                  </a:cubicBezTo>
                  <a:cubicBezTo>
                    <a:pt x="18302" y="20829"/>
                    <a:pt x="16384" y="22180"/>
                    <a:pt x="13037" y="22180"/>
                  </a:cubicBezTo>
                  <a:cubicBezTo>
                    <a:pt x="7869" y="22180"/>
                    <a:pt x="3837" y="18030"/>
                    <a:pt x="3837" y="12843"/>
                  </a:cubicBezTo>
                  <a:cubicBezTo>
                    <a:pt x="3837" y="7676"/>
                    <a:pt x="7869" y="3506"/>
                    <a:pt x="13037" y="3506"/>
                  </a:cubicBezTo>
                  <a:cubicBezTo>
                    <a:pt x="13062" y="3506"/>
                    <a:pt x="13087" y="3506"/>
                    <a:pt x="13112" y="3506"/>
                  </a:cubicBezTo>
                  <a:cubicBezTo>
                    <a:pt x="15434" y="3506"/>
                    <a:pt x="17675" y="4404"/>
                    <a:pt x="19359" y="6012"/>
                  </a:cubicBezTo>
                  <a:lnTo>
                    <a:pt x="21845" y="3545"/>
                  </a:lnTo>
                  <a:cubicBezTo>
                    <a:pt x="19548" y="1268"/>
                    <a:pt x="16465" y="1"/>
                    <a:pt x="13255" y="1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152"/>
            <p:cNvSpPr/>
            <p:nvPr/>
          </p:nvSpPr>
          <p:spPr>
            <a:xfrm>
              <a:off x="899250" y="2670550"/>
              <a:ext cx="415000" cy="413525"/>
            </a:xfrm>
            <a:custGeom>
              <a:rect b="b" l="l" r="r" t="t"/>
              <a:pathLst>
                <a:path extrusionOk="0" h="16541" w="16600">
                  <a:moveTo>
                    <a:pt x="8300" y="3270"/>
                  </a:moveTo>
                  <a:cubicBezTo>
                    <a:pt x="10805" y="3270"/>
                    <a:pt x="12959" y="5305"/>
                    <a:pt x="12959" y="8281"/>
                  </a:cubicBezTo>
                  <a:cubicBezTo>
                    <a:pt x="12959" y="11256"/>
                    <a:pt x="10805" y="13292"/>
                    <a:pt x="8300" y="13292"/>
                  </a:cubicBezTo>
                  <a:cubicBezTo>
                    <a:pt x="5794" y="13292"/>
                    <a:pt x="3641" y="11217"/>
                    <a:pt x="3641" y="8281"/>
                  </a:cubicBezTo>
                  <a:cubicBezTo>
                    <a:pt x="3641" y="5325"/>
                    <a:pt x="5794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19" y="1"/>
                    <a:pt x="0" y="3485"/>
                    <a:pt x="0" y="8281"/>
                  </a:cubicBezTo>
                  <a:cubicBezTo>
                    <a:pt x="0" y="13057"/>
                    <a:pt x="3719" y="16541"/>
                    <a:pt x="8300" y="16541"/>
                  </a:cubicBezTo>
                  <a:cubicBezTo>
                    <a:pt x="12880" y="16541"/>
                    <a:pt x="16600" y="13037"/>
                    <a:pt x="16600" y="8281"/>
                  </a:cubicBezTo>
                  <a:cubicBezTo>
                    <a:pt x="16600" y="3504"/>
                    <a:pt x="12880" y="1"/>
                    <a:pt x="8300" y="1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152"/>
            <p:cNvSpPr/>
            <p:nvPr/>
          </p:nvSpPr>
          <p:spPr>
            <a:xfrm>
              <a:off x="1351900" y="2670550"/>
              <a:ext cx="415025" cy="413525"/>
            </a:xfrm>
            <a:custGeom>
              <a:rect b="b" l="l" r="r" t="t"/>
              <a:pathLst>
                <a:path extrusionOk="0" h="16541" w="16601">
                  <a:moveTo>
                    <a:pt x="8300" y="3270"/>
                  </a:moveTo>
                  <a:cubicBezTo>
                    <a:pt x="10806" y="3270"/>
                    <a:pt x="12959" y="5305"/>
                    <a:pt x="12959" y="8281"/>
                  </a:cubicBezTo>
                  <a:cubicBezTo>
                    <a:pt x="12959" y="11256"/>
                    <a:pt x="10806" y="13292"/>
                    <a:pt x="8300" y="13292"/>
                  </a:cubicBezTo>
                  <a:cubicBezTo>
                    <a:pt x="5795" y="13292"/>
                    <a:pt x="3642" y="11217"/>
                    <a:pt x="3642" y="8281"/>
                  </a:cubicBezTo>
                  <a:cubicBezTo>
                    <a:pt x="3642" y="5325"/>
                    <a:pt x="5795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20" y="1"/>
                    <a:pt x="1" y="3485"/>
                    <a:pt x="1" y="8281"/>
                  </a:cubicBezTo>
                  <a:cubicBezTo>
                    <a:pt x="1" y="13057"/>
                    <a:pt x="3720" y="16541"/>
                    <a:pt x="8300" y="16541"/>
                  </a:cubicBezTo>
                  <a:cubicBezTo>
                    <a:pt x="12881" y="16541"/>
                    <a:pt x="16600" y="13037"/>
                    <a:pt x="16600" y="8281"/>
                  </a:cubicBezTo>
                  <a:cubicBezTo>
                    <a:pt x="16600" y="3504"/>
                    <a:pt x="12881" y="1"/>
                    <a:pt x="8300" y="1"/>
                  </a:cubicBezTo>
                  <a:close/>
                </a:path>
              </a:pathLst>
            </a:custGeom>
            <a:solidFill>
              <a:srgbClr val="FBBC0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152"/>
            <p:cNvSpPr/>
            <p:nvPr/>
          </p:nvSpPr>
          <p:spPr>
            <a:xfrm>
              <a:off x="1805050" y="2670550"/>
              <a:ext cx="396425" cy="599500"/>
            </a:xfrm>
            <a:custGeom>
              <a:rect b="b" l="l" r="r" t="t"/>
              <a:pathLst>
                <a:path extrusionOk="0" h="23980" w="15857">
                  <a:moveTo>
                    <a:pt x="8242" y="3270"/>
                  </a:moveTo>
                  <a:cubicBezTo>
                    <a:pt x="10747" y="3270"/>
                    <a:pt x="12646" y="5403"/>
                    <a:pt x="12646" y="8300"/>
                  </a:cubicBezTo>
                  <a:cubicBezTo>
                    <a:pt x="12646" y="11217"/>
                    <a:pt x="10708" y="13292"/>
                    <a:pt x="8242" y="13292"/>
                  </a:cubicBezTo>
                  <a:cubicBezTo>
                    <a:pt x="5736" y="13292"/>
                    <a:pt x="3642" y="11197"/>
                    <a:pt x="3642" y="8300"/>
                  </a:cubicBezTo>
                  <a:cubicBezTo>
                    <a:pt x="3642" y="5423"/>
                    <a:pt x="5736" y="3270"/>
                    <a:pt x="8242" y="3270"/>
                  </a:cubicBezTo>
                  <a:close/>
                  <a:moveTo>
                    <a:pt x="7929" y="1"/>
                  </a:moveTo>
                  <a:cubicBezTo>
                    <a:pt x="3779" y="1"/>
                    <a:pt x="1" y="3641"/>
                    <a:pt x="1" y="8300"/>
                  </a:cubicBezTo>
                  <a:cubicBezTo>
                    <a:pt x="1" y="12978"/>
                    <a:pt x="3779" y="16541"/>
                    <a:pt x="7929" y="16541"/>
                  </a:cubicBezTo>
                  <a:cubicBezTo>
                    <a:pt x="9886" y="16541"/>
                    <a:pt x="11452" y="15660"/>
                    <a:pt x="12274" y="14662"/>
                  </a:cubicBezTo>
                  <a:lnTo>
                    <a:pt x="12392" y="14662"/>
                  </a:lnTo>
                  <a:lnTo>
                    <a:pt x="12392" y="15856"/>
                  </a:lnTo>
                  <a:cubicBezTo>
                    <a:pt x="12392" y="19007"/>
                    <a:pt x="10708" y="20710"/>
                    <a:pt x="7987" y="20710"/>
                  </a:cubicBezTo>
                  <a:cubicBezTo>
                    <a:pt x="5756" y="20710"/>
                    <a:pt x="4386" y="19105"/>
                    <a:pt x="3818" y="17774"/>
                  </a:cubicBezTo>
                  <a:lnTo>
                    <a:pt x="666" y="19085"/>
                  </a:lnTo>
                  <a:cubicBezTo>
                    <a:pt x="1874" y="22046"/>
                    <a:pt x="4748" y="23979"/>
                    <a:pt x="7939" y="23979"/>
                  </a:cubicBezTo>
                  <a:cubicBezTo>
                    <a:pt x="7955" y="23979"/>
                    <a:pt x="7971" y="23979"/>
                    <a:pt x="7987" y="23979"/>
                  </a:cubicBezTo>
                  <a:cubicBezTo>
                    <a:pt x="12255" y="23979"/>
                    <a:pt x="15856" y="21473"/>
                    <a:pt x="15856" y="15366"/>
                  </a:cubicBezTo>
                  <a:lnTo>
                    <a:pt x="15856" y="510"/>
                  </a:lnTo>
                  <a:lnTo>
                    <a:pt x="12392" y="510"/>
                  </a:lnTo>
                  <a:lnTo>
                    <a:pt x="12392" y="1860"/>
                  </a:lnTo>
                  <a:lnTo>
                    <a:pt x="12274" y="1860"/>
                  </a:lnTo>
                  <a:cubicBezTo>
                    <a:pt x="11452" y="882"/>
                    <a:pt x="9886" y="1"/>
                    <a:pt x="7929" y="1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152"/>
            <p:cNvSpPr/>
            <p:nvPr/>
          </p:nvSpPr>
          <p:spPr>
            <a:xfrm>
              <a:off x="2263600" y="2464050"/>
              <a:ext cx="91050" cy="607800"/>
            </a:xfrm>
            <a:custGeom>
              <a:rect b="b" l="l" r="r" t="t"/>
              <a:pathLst>
                <a:path extrusionOk="0" h="24312" w="3642">
                  <a:moveTo>
                    <a:pt x="0" y="0"/>
                  </a:moveTo>
                  <a:lnTo>
                    <a:pt x="0" y="24311"/>
                  </a:lnTo>
                  <a:lnTo>
                    <a:pt x="3641" y="24311"/>
                  </a:lnTo>
                  <a:lnTo>
                    <a:pt x="3641" y="0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152"/>
            <p:cNvSpPr/>
            <p:nvPr/>
          </p:nvSpPr>
          <p:spPr>
            <a:xfrm>
              <a:off x="2398650" y="2671050"/>
              <a:ext cx="381250" cy="413525"/>
            </a:xfrm>
            <a:custGeom>
              <a:rect b="b" l="l" r="r" t="t"/>
              <a:pathLst>
                <a:path extrusionOk="0" h="16541" w="15250">
                  <a:moveTo>
                    <a:pt x="7909" y="3191"/>
                  </a:moveTo>
                  <a:cubicBezTo>
                    <a:pt x="9358" y="3191"/>
                    <a:pt x="10571" y="3896"/>
                    <a:pt x="10982" y="4933"/>
                  </a:cubicBezTo>
                  <a:lnTo>
                    <a:pt x="3603" y="8006"/>
                  </a:lnTo>
                  <a:cubicBezTo>
                    <a:pt x="3505" y="4815"/>
                    <a:pt x="6069" y="3191"/>
                    <a:pt x="7909" y="3191"/>
                  </a:cubicBezTo>
                  <a:close/>
                  <a:moveTo>
                    <a:pt x="7792" y="0"/>
                  </a:moveTo>
                  <a:cubicBezTo>
                    <a:pt x="3505" y="0"/>
                    <a:pt x="1" y="3347"/>
                    <a:pt x="1" y="8261"/>
                  </a:cubicBezTo>
                  <a:cubicBezTo>
                    <a:pt x="1" y="12919"/>
                    <a:pt x="3505" y="16540"/>
                    <a:pt x="8203" y="16540"/>
                  </a:cubicBezTo>
                  <a:cubicBezTo>
                    <a:pt x="10982" y="16540"/>
                    <a:pt x="13566" y="15170"/>
                    <a:pt x="15093" y="12860"/>
                  </a:cubicBezTo>
                  <a:lnTo>
                    <a:pt x="12274" y="10981"/>
                  </a:lnTo>
                  <a:cubicBezTo>
                    <a:pt x="11335" y="12352"/>
                    <a:pt x="10043" y="13272"/>
                    <a:pt x="8203" y="13272"/>
                  </a:cubicBezTo>
                  <a:cubicBezTo>
                    <a:pt x="6343" y="13272"/>
                    <a:pt x="5032" y="12430"/>
                    <a:pt x="4190" y="10766"/>
                  </a:cubicBezTo>
                  <a:lnTo>
                    <a:pt x="15249" y="6186"/>
                  </a:lnTo>
                  <a:lnTo>
                    <a:pt x="14878" y="5266"/>
                  </a:lnTo>
                  <a:cubicBezTo>
                    <a:pt x="14192" y="3406"/>
                    <a:pt x="12098" y="0"/>
                    <a:pt x="7792" y="0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152"/>
            <p:cNvSpPr/>
            <p:nvPr/>
          </p:nvSpPr>
          <p:spPr>
            <a:xfrm>
              <a:off x="2973675" y="2507925"/>
              <a:ext cx="266225" cy="563925"/>
            </a:xfrm>
            <a:custGeom>
              <a:rect b="b" l="l" r="r" t="t"/>
              <a:pathLst>
                <a:path extrusionOk="0" h="22557" w="10649">
                  <a:moveTo>
                    <a:pt x="8601" y="1"/>
                  </a:moveTo>
                  <a:cubicBezTo>
                    <a:pt x="8514" y="1"/>
                    <a:pt x="8426" y="3"/>
                    <a:pt x="8339" y="7"/>
                  </a:cubicBezTo>
                  <a:cubicBezTo>
                    <a:pt x="5109" y="7"/>
                    <a:pt x="2897" y="2043"/>
                    <a:pt x="2897" y="5175"/>
                  </a:cubicBezTo>
                  <a:lnTo>
                    <a:pt x="2897" y="7210"/>
                  </a:lnTo>
                  <a:lnTo>
                    <a:pt x="0" y="7210"/>
                  </a:lnTo>
                  <a:lnTo>
                    <a:pt x="0" y="9833"/>
                  </a:lnTo>
                  <a:lnTo>
                    <a:pt x="2897" y="9833"/>
                  </a:lnTo>
                  <a:lnTo>
                    <a:pt x="2897" y="22556"/>
                  </a:lnTo>
                  <a:lnTo>
                    <a:pt x="5755" y="22556"/>
                  </a:lnTo>
                  <a:lnTo>
                    <a:pt x="5755" y="9833"/>
                  </a:lnTo>
                  <a:lnTo>
                    <a:pt x="9768" y="9833"/>
                  </a:lnTo>
                  <a:lnTo>
                    <a:pt x="9768" y="7210"/>
                  </a:lnTo>
                  <a:lnTo>
                    <a:pt x="5755" y="7210"/>
                  </a:lnTo>
                  <a:lnTo>
                    <a:pt x="5755" y="5273"/>
                  </a:lnTo>
                  <a:cubicBezTo>
                    <a:pt x="5755" y="3472"/>
                    <a:pt x="6890" y="2630"/>
                    <a:pt x="8339" y="2630"/>
                  </a:cubicBezTo>
                  <a:cubicBezTo>
                    <a:pt x="8383" y="2628"/>
                    <a:pt x="8428" y="2627"/>
                    <a:pt x="8472" y="2627"/>
                  </a:cubicBezTo>
                  <a:cubicBezTo>
                    <a:pt x="8878" y="2627"/>
                    <a:pt x="9280" y="2708"/>
                    <a:pt x="9650" y="2884"/>
                  </a:cubicBezTo>
                  <a:lnTo>
                    <a:pt x="10649" y="399"/>
                  </a:lnTo>
                  <a:cubicBezTo>
                    <a:pt x="9988" y="138"/>
                    <a:pt x="9296" y="1"/>
                    <a:pt x="8601" y="1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152"/>
            <p:cNvSpPr/>
            <p:nvPr/>
          </p:nvSpPr>
          <p:spPr>
            <a:xfrm>
              <a:off x="3237425" y="2675450"/>
              <a:ext cx="394950" cy="408625"/>
            </a:xfrm>
            <a:custGeom>
              <a:rect b="b" l="l" r="r" t="t"/>
              <a:pathLst>
                <a:path extrusionOk="0" h="16345" w="15798">
                  <a:moveTo>
                    <a:pt x="7889" y="2623"/>
                  </a:moveTo>
                  <a:cubicBezTo>
                    <a:pt x="10454" y="2623"/>
                    <a:pt x="12900" y="4659"/>
                    <a:pt x="12900" y="8182"/>
                  </a:cubicBezTo>
                  <a:cubicBezTo>
                    <a:pt x="12900" y="11686"/>
                    <a:pt x="10454" y="13722"/>
                    <a:pt x="7889" y="13722"/>
                  </a:cubicBezTo>
                  <a:cubicBezTo>
                    <a:pt x="5325" y="13722"/>
                    <a:pt x="2878" y="11686"/>
                    <a:pt x="2878" y="8182"/>
                  </a:cubicBezTo>
                  <a:cubicBezTo>
                    <a:pt x="2878" y="4659"/>
                    <a:pt x="5325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41"/>
                    <a:pt x="3289" y="16345"/>
                    <a:pt x="7889" y="16345"/>
                  </a:cubicBezTo>
                  <a:cubicBezTo>
                    <a:pt x="12509" y="16345"/>
                    <a:pt x="15797" y="12841"/>
                    <a:pt x="15797" y="8182"/>
                  </a:cubicBezTo>
                  <a:cubicBezTo>
                    <a:pt x="1579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152"/>
            <p:cNvSpPr/>
            <p:nvPr/>
          </p:nvSpPr>
          <p:spPr>
            <a:xfrm>
              <a:off x="3690100" y="2678325"/>
              <a:ext cx="237350" cy="393525"/>
            </a:xfrm>
            <a:custGeom>
              <a:rect b="b" l="l" r="r" t="t"/>
              <a:pathLst>
                <a:path extrusionOk="0" h="15741" w="9494">
                  <a:moveTo>
                    <a:pt x="7479" y="1"/>
                  </a:moveTo>
                  <a:cubicBezTo>
                    <a:pt x="7426" y="1"/>
                    <a:pt x="7374" y="1"/>
                    <a:pt x="7321" y="3"/>
                  </a:cubicBezTo>
                  <a:cubicBezTo>
                    <a:pt x="5736" y="3"/>
                    <a:pt x="3504" y="1138"/>
                    <a:pt x="2878" y="2900"/>
                  </a:cubicBezTo>
                  <a:lnTo>
                    <a:pt x="2760" y="2900"/>
                  </a:lnTo>
                  <a:lnTo>
                    <a:pt x="2760" y="394"/>
                  </a:lnTo>
                  <a:lnTo>
                    <a:pt x="0" y="394"/>
                  </a:lnTo>
                  <a:lnTo>
                    <a:pt x="0" y="15740"/>
                  </a:lnTo>
                  <a:lnTo>
                    <a:pt x="2878" y="15740"/>
                  </a:lnTo>
                  <a:lnTo>
                    <a:pt x="2878" y="7343"/>
                  </a:lnTo>
                  <a:cubicBezTo>
                    <a:pt x="2878" y="4524"/>
                    <a:pt x="4894" y="2861"/>
                    <a:pt x="6851" y="2861"/>
                  </a:cubicBezTo>
                  <a:cubicBezTo>
                    <a:pt x="6905" y="2859"/>
                    <a:pt x="6958" y="2858"/>
                    <a:pt x="7011" y="2858"/>
                  </a:cubicBezTo>
                  <a:cubicBezTo>
                    <a:pt x="7483" y="2858"/>
                    <a:pt x="7940" y="2935"/>
                    <a:pt x="8398" y="3076"/>
                  </a:cubicBezTo>
                  <a:lnTo>
                    <a:pt x="9494" y="394"/>
                  </a:lnTo>
                  <a:cubicBezTo>
                    <a:pt x="8857" y="122"/>
                    <a:pt x="8170" y="1"/>
                    <a:pt x="7479" y="1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152"/>
            <p:cNvSpPr/>
            <p:nvPr/>
          </p:nvSpPr>
          <p:spPr>
            <a:xfrm>
              <a:off x="4131500" y="2511025"/>
              <a:ext cx="327400" cy="560825"/>
            </a:xfrm>
            <a:custGeom>
              <a:rect b="b" l="l" r="r" t="t"/>
              <a:pathLst>
                <a:path extrusionOk="0" h="22433" w="13096">
                  <a:moveTo>
                    <a:pt x="1" y="1"/>
                  </a:moveTo>
                  <a:lnTo>
                    <a:pt x="1" y="22432"/>
                  </a:lnTo>
                  <a:lnTo>
                    <a:pt x="13096" y="22432"/>
                  </a:lnTo>
                  <a:lnTo>
                    <a:pt x="13096" y="19673"/>
                  </a:lnTo>
                  <a:lnTo>
                    <a:pt x="2898" y="19673"/>
                  </a:lnTo>
                  <a:lnTo>
                    <a:pt x="2898" y="12548"/>
                  </a:lnTo>
                  <a:lnTo>
                    <a:pt x="12098" y="12548"/>
                  </a:lnTo>
                  <a:lnTo>
                    <a:pt x="12098" y="9866"/>
                  </a:lnTo>
                  <a:lnTo>
                    <a:pt x="2898" y="9866"/>
                  </a:lnTo>
                  <a:lnTo>
                    <a:pt x="2898" y="2760"/>
                  </a:lnTo>
                  <a:lnTo>
                    <a:pt x="13096" y="2760"/>
                  </a:lnTo>
                  <a:lnTo>
                    <a:pt x="13096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152"/>
            <p:cNvSpPr/>
            <p:nvPr/>
          </p:nvSpPr>
          <p:spPr>
            <a:xfrm>
              <a:off x="4505875" y="2511025"/>
              <a:ext cx="385150" cy="573050"/>
            </a:xfrm>
            <a:custGeom>
              <a:rect b="b" l="l" r="r" t="t"/>
              <a:pathLst>
                <a:path extrusionOk="0" h="22922" w="15406">
                  <a:moveTo>
                    <a:pt x="7771" y="9200"/>
                  </a:moveTo>
                  <a:cubicBezTo>
                    <a:pt x="10335" y="9200"/>
                    <a:pt x="12665" y="11236"/>
                    <a:pt x="12665" y="14759"/>
                  </a:cubicBezTo>
                  <a:cubicBezTo>
                    <a:pt x="12665" y="18263"/>
                    <a:pt x="10335" y="20299"/>
                    <a:pt x="7771" y="20299"/>
                  </a:cubicBezTo>
                  <a:cubicBezTo>
                    <a:pt x="5187" y="20299"/>
                    <a:pt x="2878" y="18204"/>
                    <a:pt x="2878" y="14759"/>
                  </a:cubicBezTo>
                  <a:cubicBezTo>
                    <a:pt x="2878" y="11314"/>
                    <a:pt x="5187" y="9200"/>
                    <a:pt x="7771" y="9200"/>
                  </a:cubicBezTo>
                  <a:close/>
                  <a:moveTo>
                    <a:pt x="12528" y="1"/>
                  </a:moveTo>
                  <a:lnTo>
                    <a:pt x="12528" y="7086"/>
                  </a:lnTo>
                  <a:lnTo>
                    <a:pt x="12665" y="9200"/>
                  </a:lnTo>
                  <a:lnTo>
                    <a:pt x="12528" y="9200"/>
                  </a:lnTo>
                  <a:cubicBezTo>
                    <a:pt x="11647" y="7791"/>
                    <a:pt x="9748" y="6577"/>
                    <a:pt x="7301" y="6577"/>
                  </a:cubicBezTo>
                  <a:cubicBezTo>
                    <a:pt x="3426" y="6577"/>
                    <a:pt x="0" y="10062"/>
                    <a:pt x="0" y="14759"/>
                  </a:cubicBezTo>
                  <a:cubicBezTo>
                    <a:pt x="0" y="19457"/>
                    <a:pt x="3426" y="22922"/>
                    <a:pt x="7301" y="22922"/>
                  </a:cubicBezTo>
                  <a:cubicBezTo>
                    <a:pt x="9748" y="22922"/>
                    <a:pt x="11647" y="21708"/>
                    <a:pt x="12528" y="20299"/>
                  </a:cubicBezTo>
                  <a:lnTo>
                    <a:pt x="12665" y="20299"/>
                  </a:lnTo>
                  <a:lnTo>
                    <a:pt x="12665" y="22432"/>
                  </a:lnTo>
                  <a:lnTo>
                    <a:pt x="15405" y="22432"/>
                  </a:lnTo>
                  <a:lnTo>
                    <a:pt x="15405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152"/>
            <p:cNvSpPr/>
            <p:nvPr/>
          </p:nvSpPr>
          <p:spPr>
            <a:xfrm>
              <a:off x="4967825" y="2688175"/>
              <a:ext cx="340125" cy="395900"/>
            </a:xfrm>
            <a:custGeom>
              <a:rect b="b" l="l" r="r" t="t"/>
              <a:pathLst>
                <a:path extrusionOk="0" h="15836" w="13605">
                  <a:moveTo>
                    <a:pt x="1" y="0"/>
                  </a:moveTo>
                  <a:lnTo>
                    <a:pt x="1" y="9376"/>
                  </a:lnTo>
                  <a:cubicBezTo>
                    <a:pt x="1" y="13174"/>
                    <a:pt x="1919" y="15836"/>
                    <a:pt x="5873" y="15836"/>
                  </a:cubicBezTo>
                  <a:cubicBezTo>
                    <a:pt x="7967" y="15836"/>
                    <a:pt x="9866" y="14622"/>
                    <a:pt x="10727" y="13213"/>
                  </a:cubicBezTo>
                  <a:lnTo>
                    <a:pt x="10845" y="13213"/>
                  </a:lnTo>
                  <a:lnTo>
                    <a:pt x="10845" y="15346"/>
                  </a:lnTo>
                  <a:lnTo>
                    <a:pt x="13605" y="15346"/>
                  </a:lnTo>
                  <a:lnTo>
                    <a:pt x="13605" y="0"/>
                  </a:lnTo>
                  <a:lnTo>
                    <a:pt x="10727" y="0"/>
                  </a:lnTo>
                  <a:lnTo>
                    <a:pt x="10727" y="8456"/>
                  </a:lnTo>
                  <a:cubicBezTo>
                    <a:pt x="10727" y="10805"/>
                    <a:pt x="9181" y="13213"/>
                    <a:pt x="6675" y="13213"/>
                  </a:cubicBezTo>
                  <a:cubicBezTo>
                    <a:pt x="4483" y="13213"/>
                    <a:pt x="2898" y="12117"/>
                    <a:pt x="2898" y="8926"/>
                  </a:cubicBezTo>
                  <a:lnTo>
                    <a:pt x="2898" y="0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152"/>
            <p:cNvSpPr/>
            <p:nvPr/>
          </p:nvSpPr>
          <p:spPr>
            <a:xfrm>
              <a:off x="5365675" y="2675450"/>
              <a:ext cx="368025" cy="408625"/>
            </a:xfrm>
            <a:custGeom>
              <a:rect b="b" l="l" r="r" t="t"/>
              <a:pathLst>
                <a:path extrusionOk="0" h="16345" w="14721"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02"/>
                    <a:pt x="3289" y="16345"/>
                    <a:pt x="7889" y="16345"/>
                  </a:cubicBezTo>
                  <a:cubicBezTo>
                    <a:pt x="11550" y="16345"/>
                    <a:pt x="13781" y="14192"/>
                    <a:pt x="14721" y="11941"/>
                  </a:cubicBezTo>
                  <a:lnTo>
                    <a:pt x="12156" y="10844"/>
                  </a:lnTo>
                  <a:cubicBezTo>
                    <a:pt x="11393" y="12626"/>
                    <a:pt x="9827" y="13722"/>
                    <a:pt x="7693" y="13722"/>
                  </a:cubicBezTo>
                  <a:cubicBezTo>
                    <a:pt x="5266" y="13722"/>
                    <a:pt x="2878" y="11490"/>
                    <a:pt x="2878" y="8182"/>
                  </a:cubicBezTo>
                  <a:cubicBezTo>
                    <a:pt x="2878" y="4855"/>
                    <a:pt x="5247" y="2643"/>
                    <a:pt x="7693" y="2643"/>
                  </a:cubicBezTo>
                  <a:cubicBezTo>
                    <a:pt x="9827" y="2643"/>
                    <a:pt x="11236" y="3700"/>
                    <a:pt x="12000" y="5520"/>
                  </a:cubicBezTo>
                  <a:lnTo>
                    <a:pt x="14623" y="4424"/>
                  </a:lnTo>
                  <a:cubicBezTo>
                    <a:pt x="13683" y="2154"/>
                    <a:pt x="1156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152"/>
            <p:cNvSpPr/>
            <p:nvPr/>
          </p:nvSpPr>
          <p:spPr>
            <a:xfrm>
              <a:off x="5774300" y="2675450"/>
              <a:ext cx="341100" cy="408625"/>
            </a:xfrm>
            <a:custGeom>
              <a:rect b="b" l="l" r="r" t="t"/>
              <a:pathLst>
                <a:path extrusionOk="0" h="16345" w="13644">
                  <a:moveTo>
                    <a:pt x="7223" y="8241"/>
                  </a:moveTo>
                  <a:cubicBezTo>
                    <a:pt x="9670" y="8241"/>
                    <a:pt x="10904" y="9239"/>
                    <a:pt x="10904" y="9239"/>
                  </a:cubicBezTo>
                  <a:cubicBezTo>
                    <a:pt x="10904" y="11745"/>
                    <a:pt x="8496" y="13722"/>
                    <a:pt x="6186" y="13722"/>
                  </a:cubicBezTo>
                  <a:cubicBezTo>
                    <a:pt x="4698" y="13722"/>
                    <a:pt x="2995" y="12900"/>
                    <a:pt x="2995" y="11275"/>
                  </a:cubicBezTo>
                  <a:cubicBezTo>
                    <a:pt x="2995" y="9866"/>
                    <a:pt x="4189" y="8241"/>
                    <a:pt x="7223" y="8241"/>
                  </a:cubicBezTo>
                  <a:close/>
                  <a:moveTo>
                    <a:pt x="6832" y="0"/>
                  </a:moveTo>
                  <a:cubicBezTo>
                    <a:pt x="2976" y="0"/>
                    <a:pt x="1116" y="2330"/>
                    <a:pt x="588" y="3739"/>
                  </a:cubicBezTo>
                  <a:lnTo>
                    <a:pt x="3230" y="4855"/>
                  </a:lnTo>
                  <a:cubicBezTo>
                    <a:pt x="3759" y="3426"/>
                    <a:pt x="5286" y="2643"/>
                    <a:pt x="6891" y="2643"/>
                  </a:cubicBezTo>
                  <a:cubicBezTo>
                    <a:pt x="9044" y="2643"/>
                    <a:pt x="10904" y="4033"/>
                    <a:pt x="10884" y="6362"/>
                  </a:cubicBezTo>
                  <a:lnTo>
                    <a:pt x="10884" y="6793"/>
                  </a:lnTo>
                  <a:cubicBezTo>
                    <a:pt x="10297" y="6460"/>
                    <a:pt x="8789" y="5853"/>
                    <a:pt x="6734" y="5853"/>
                  </a:cubicBezTo>
                  <a:cubicBezTo>
                    <a:pt x="3132" y="5853"/>
                    <a:pt x="0" y="7732"/>
                    <a:pt x="0" y="11216"/>
                  </a:cubicBezTo>
                  <a:cubicBezTo>
                    <a:pt x="0" y="14407"/>
                    <a:pt x="2604" y="16345"/>
                    <a:pt x="5736" y="16345"/>
                  </a:cubicBezTo>
                  <a:cubicBezTo>
                    <a:pt x="8359" y="16345"/>
                    <a:pt x="9925" y="14994"/>
                    <a:pt x="10766" y="13722"/>
                  </a:cubicBezTo>
                  <a:lnTo>
                    <a:pt x="10904" y="13722"/>
                  </a:lnTo>
                  <a:lnTo>
                    <a:pt x="10904" y="15855"/>
                  </a:lnTo>
                  <a:lnTo>
                    <a:pt x="13644" y="15855"/>
                  </a:lnTo>
                  <a:lnTo>
                    <a:pt x="13644" y="6577"/>
                  </a:lnTo>
                  <a:cubicBezTo>
                    <a:pt x="13644" y="2251"/>
                    <a:pt x="10590" y="0"/>
                    <a:pt x="6832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152"/>
            <p:cNvSpPr/>
            <p:nvPr/>
          </p:nvSpPr>
          <p:spPr>
            <a:xfrm>
              <a:off x="6152575" y="2570725"/>
              <a:ext cx="249125" cy="507150"/>
            </a:xfrm>
            <a:custGeom>
              <a:rect b="b" l="l" r="r" t="t"/>
              <a:pathLst>
                <a:path extrusionOk="0" h="20286" w="9965">
                  <a:moveTo>
                    <a:pt x="2682" y="1"/>
                  </a:moveTo>
                  <a:lnTo>
                    <a:pt x="2682" y="4698"/>
                  </a:lnTo>
                  <a:lnTo>
                    <a:pt x="1" y="4698"/>
                  </a:lnTo>
                  <a:lnTo>
                    <a:pt x="1" y="7321"/>
                  </a:lnTo>
                  <a:lnTo>
                    <a:pt x="2682" y="7321"/>
                  </a:lnTo>
                  <a:lnTo>
                    <a:pt x="2682" y="15366"/>
                  </a:lnTo>
                  <a:cubicBezTo>
                    <a:pt x="2682" y="18498"/>
                    <a:pt x="4405" y="20279"/>
                    <a:pt x="7635" y="20279"/>
                  </a:cubicBezTo>
                  <a:cubicBezTo>
                    <a:pt x="7724" y="20284"/>
                    <a:pt x="7813" y="20286"/>
                    <a:pt x="7901" y="20286"/>
                  </a:cubicBezTo>
                  <a:cubicBezTo>
                    <a:pt x="8611" y="20286"/>
                    <a:pt x="9303" y="20147"/>
                    <a:pt x="9964" y="19868"/>
                  </a:cubicBezTo>
                  <a:lnTo>
                    <a:pt x="8946" y="17402"/>
                  </a:lnTo>
                  <a:cubicBezTo>
                    <a:pt x="8570" y="17563"/>
                    <a:pt x="8161" y="17659"/>
                    <a:pt x="7749" y="17659"/>
                  </a:cubicBezTo>
                  <a:cubicBezTo>
                    <a:pt x="7711" y="17659"/>
                    <a:pt x="7673" y="17658"/>
                    <a:pt x="7635" y="17656"/>
                  </a:cubicBezTo>
                  <a:cubicBezTo>
                    <a:pt x="6284" y="17656"/>
                    <a:pt x="5579" y="16854"/>
                    <a:pt x="5579" y="15151"/>
                  </a:cubicBezTo>
                  <a:lnTo>
                    <a:pt x="5579" y="7321"/>
                  </a:lnTo>
                  <a:lnTo>
                    <a:pt x="9338" y="7321"/>
                  </a:lnTo>
                  <a:lnTo>
                    <a:pt x="9338" y="4698"/>
                  </a:lnTo>
                  <a:lnTo>
                    <a:pt x="5579" y="4698"/>
                  </a:lnTo>
                  <a:lnTo>
                    <a:pt x="5579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152"/>
            <p:cNvSpPr/>
            <p:nvPr/>
          </p:nvSpPr>
          <p:spPr>
            <a:xfrm>
              <a:off x="6437875" y="2504825"/>
              <a:ext cx="119425" cy="567025"/>
            </a:xfrm>
            <a:custGeom>
              <a:rect b="b" l="l" r="r" t="t"/>
              <a:pathLst>
                <a:path extrusionOk="0" h="22681" w="4777">
                  <a:moveTo>
                    <a:pt x="2058" y="1"/>
                  </a:moveTo>
                  <a:cubicBezTo>
                    <a:pt x="1018" y="1"/>
                    <a:pt x="20" y="802"/>
                    <a:pt x="20" y="2030"/>
                  </a:cubicBezTo>
                  <a:cubicBezTo>
                    <a:pt x="1" y="3165"/>
                    <a:pt x="921" y="4085"/>
                    <a:pt x="2056" y="4085"/>
                  </a:cubicBezTo>
                  <a:cubicBezTo>
                    <a:pt x="3857" y="4065"/>
                    <a:pt x="4777" y="1893"/>
                    <a:pt x="3485" y="601"/>
                  </a:cubicBezTo>
                  <a:cubicBezTo>
                    <a:pt x="3071" y="187"/>
                    <a:pt x="2560" y="1"/>
                    <a:pt x="2058" y="1"/>
                  </a:cubicBezTo>
                  <a:close/>
                  <a:moveTo>
                    <a:pt x="607" y="7334"/>
                  </a:moveTo>
                  <a:lnTo>
                    <a:pt x="607" y="22680"/>
                  </a:lnTo>
                  <a:lnTo>
                    <a:pt x="3485" y="22680"/>
                  </a:lnTo>
                  <a:lnTo>
                    <a:pt x="3485" y="7334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152"/>
            <p:cNvSpPr/>
            <p:nvPr/>
          </p:nvSpPr>
          <p:spPr>
            <a:xfrm>
              <a:off x="6585675" y="2675450"/>
              <a:ext cx="394450" cy="408625"/>
            </a:xfrm>
            <a:custGeom>
              <a:rect b="b" l="l" r="r" t="t"/>
              <a:pathLst>
                <a:path extrusionOk="0" h="16345" w="15778">
                  <a:moveTo>
                    <a:pt x="7889" y="2623"/>
                  </a:moveTo>
                  <a:cubicBezTo>
                    <a:pt x="10453" y="2623"/>
                    <a:pt x="12900" y="4659"/>
                    <a:pt x="12900" y="8182"/>
                  </a:cubicBezTo>
                  <a:cubicBezTo>
                    <a:pt x="12900" y="11686"/>
                    <a:pt x="10453" y="13722"/>
                    <a:pt x="7889" y="13722"/>
                  </a:cubicBezTo>
                  <a:cubicBezTo>
                    <a:pt x="5324" y="13722"/>
                    <a:pt x="2878" y="11686"/>
                    <a:pt x="2878" y="8182"/>
                  </a:cubicBezTo>
                  <a:cubicBezTo>
                    <a:pt x="2878" y="4659"/>
                    <a:pt x="5324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0" y="3504"/>
                    <a:pt x="0" y="8182"/>
                  </a:cubicBezTo>
                  <a:cubicBezTo>
                    <a:pt x="0" y="12841"/>
                    <a:pt x="3289" y="16345"/>
                    <a:pt x="7889" y="16345"/>
                  </a:cubicBezTo>
                  <a:cubicBezTo>
                    <a:pt x="12489" y="16345"/>
                    <a:pt x="15777" y="12841"/>
                    <a:pt x="15777" y="8182"/>
                  </a:cubicBezTo>
                  <a:cubicBezTo>
                    <a:pt x="1577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152"/>
            <p:cNvSpPr/>
            <p:nvPr/>
          </p:nvSpPr>
          <p:spPr>
            <a:xfrm>
              <a:off x="7037850" y="2675450"/>
              <a:ext cx="340125" cy="396400"/>
            </a:xfrm>
            <a:custGeom>
              <a:rect b="b" l="l" r="r" t="t"/>
              <a:pathLst>
                <a:path extrusionOk="0" h="15856" w="13605">
                  <a:moveTo>
                    <a:pt x="7752" y="0"/>
                  </a:moveTo>
                  <a:cubicBezTo>
                    <a:pt x="5638" y="0"/>
                    <a:pt x="3700" y="1234"/>
                    <a:pt x="2897" y="2643"/>
                  </a:cubicBezTo>
                  <a:lnTo>
                    <a:pt x="2760" y="2643"/>
                  </a:lnTo>
                  <a:lnTo>
                    <a:pt x="2760" y="509"/>
                  </a:lnTo>
                  <a:lnTo>
                    <a:pt x="0" y="509"/>
                  </a:lnTo>
                  <a:lnTo>
                    <a:pt x="0" y="15855"/>
                  </a:lnTo>
                  <a:lnTo>
                    <a:pt x="2897" y="15855"/>
                  </a:lnTo>
                  <a:lnTo>
                    <a:pt x="2897" y="7360"/>
                  </a:lnTo>
                  <a:cubicBezTo>
                    <a:pt x="2897" y="5011"/>
                    <a:pt x="4424" y="2623"/>
                    <a:pt x="6929" y="2623"/>
                  </a:cubicBezTo>
                  <a:cubicBezTo>
                    <a:pt x="9122" y="2623"/>
                    <a:pt x="10727" y="3700"/>
                    <a:pt x="10727" y="6891"/>
                  </a:cubicBezTo>
                  <a:lnTo>
                    <a:pt x="10727" y="15855"/>
                  </a:lnTo>
                  <a:lnTo>
                    <a:pt x="13604" y="15855"/>
                  </a:lnTo>
                  <a:lnTo>
                    <a:pt x="13604" y="6460"/>
                  </a:lnTo>
                  <a:cubicBezTo>
                    <a:pt x="13604" y="2663"/>
                    <a:pt x="11667" y="0"/>
                    <a:pt x="7752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Slide 01">
  <p:cSld name="CUSTOM_6"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8" name="Google Shape;978;p153"/>
          <p:cNvPicPr preferRelativeResize="0"/>
          <p:nvPr/>
        </p:nvPicPr>
        <p:blipFill rotWithShape="1">
          <a:blip r:embed="rId2">
            <a:alphaModFix/>
          </a:blip>
          <a:srcRect b="43795" l="10583" r="9722" t="35087"/>
          <a:stretch/>
        </p:blipFill>
        <p:spPr>
          <a:xfrm>
            <a:off x="3070475" y="2293225"/>
            <a:ext cx="3003050" cy="557050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153"/>
          <p:cNvSpPr/>
          <p:nvPr/>
        </p:nvSpPr>
        <p:spPr>
          <a:xfrm>
            <a:off x="7453950" y="201700"/>
            <a:ext cx="1512900" cy="482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Slide 02">
  <p:cSld name="CUSTOM_6_1"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1" name="Google Shape;981;p154"/>
          <p:cNvPicPr preferRelativeResize="0"/>
          <p:nvPr/>
        </p:nvPicPr>
        <p:blipFill rotWithShape="1">
          <a:blip r:embed="rId2">
            <a:alphaModFix/>
          </a:blip>
          <a:srcRect b="27887" l="18221" r="18221" t="27887"/>
          <a:stretch/>
        </p:blipFill>
        <p:spPr>
          <a:xfrm>
            <a:off x="2470625" y="1785934"/>
            <a:ext cx="4202750" cy="1644980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Google Shape;982;p154"/>
          <p:cNvSpPr/>
          <p:nvPr/>
        </p:nvSpPr>
        <p:spPr>
          <a:xfrm>
            <a:off x="7453950" y="201700"/>
            <a:ext cx="1512900" cy="482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 01">
  <p:cSld name="CUSTOM_8"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 02">
  <p:cSld name="CUSTOM_8_1"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56"/>
          <p:cNvSpPr/>
          <p:nvPr/>
        </p:nvSpPr>
        <p:spPr>
          <a:xfrm>
            <a:off x="7455175" y="86700"/>
            <a:ext cx="1521900" cy="496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10"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57"/>
          <p:cNvSpPr/>
          <p:nvPr/>
        </p:nvSpPr>
        <p:spPr>
          <a:xfrm>
            <a:off x="50" y="0"/>
            <a:ext cx="9144000" cy="4524000"/>
          </a:xfrm>
          <a:prstGeom prst="rect">
            <a:avLst/>
          </a:prstGeom>
          <a:solidFill>
            <a:srgbClr val="20212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88" name="Google Shape;988;p157"/>
          <p:cNvSpPr txBox="1"/>
          <p:nvPr/>
        </p:nvSpPr>
        <p:spPr>
          <a:xfrm>
            <a:off x="7741216" y="381600"/>
            <a:ext cx="950400" cy="1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  <a:endParaRPr b="0" i="0" sz="6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89" name="Google Shape;989;p157"/>
          <p:cNvCxnSpPr/>
          <p:nvPr/>
        </p:nvCxnSpPr>
        <p:spPr>
          <a:xfrm rot="10800000">
            <a:off x="481275" y="1767101"/>
            <a:ext cx="0" cy="1769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990" name="Google Shape;990;p157"/>
          <p:cNvSpPr txBox="1"/>
          <p:nvPr>
            <p:ph type="title"/>
          </p:nvPr>
        </p:nvSpPr>
        <p:spPr>
          <a:xfrm>
            <a:off x="962200" y="2196350"/>
            <a:ext cx="7724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oogle Sans"/>
              <a:buNone/>
              <a:defRPr b="0" i="0" sz="36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991" name="Google Shape;991;p157"/>
          <p:cNvSpPr txBox="1"/>
          <p:nvPr>
            <p:ph idx="1" type="subTitle"/>
          </p:nvPr>
        </p:nvSpPr>
        <p:spPr>
          <a:xfrm>
            <a:off x="976648" y="1757286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ogle Sans"/>
              <a:buNone/>
              <a:defRPr sz="1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ppendix">
  <p:cSld name="CUSTOM_9">
    <p:bg>
      <p:bgPr>
        <a:solidFill>
          <a:srgbClr val="202124"/>
        </a:solidFill>
      </p:bgPr>
    </p:bg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158"/>
          <p:cNvSpPr txBox="1"/>
          <p:nvPr>
            <p:ph type="title"/>
          </p:nvPr>
        </p:nvSpPr>
        <p:spPr>
          <a:xfrm>
            <a:off x="457200" y="1536250"/>
            <a:ext cx="8229600" cy="207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oogle Sans"/>
              <a:buNone/>
              <a:defRPr b="0" i="0" sz="3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_Blank">
  <p:cSld name="CUSTOM_4_3"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8_Three columns">
  <p:cSld name="CUSTOM_3_1"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160"/>
          <p:cNvSpPr txBox="1"/>
          <p:nvPr>
            <p:ph type="title"/>
          </p:nvPr>
        </p:nvSpPr>
        <p:spPr>
          <a:xfrm>
            <a:off x="457175" y="460250"/>
            <a:ext cx="4077000" cy="99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997" name="Google Shape;997;p160"/>
          <p:cNvSpPr txBox="1"/>
          <p:nvPr>
            <p:ph idx="1" type="body"/>
          </p:nvPr>
        </p:nvSpPr>
        <p:spPr>
          <a:xfrm>
            <a:off x="457175" y="1536250"/>
            <a:ext cx="2688300" cy="3151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2pPr>
            <a:lvl3pPr indent="-285750" lvl="2" marL="13716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3pPr>
            <a:lvl4pPr indent="-285750" lvl="3" marL="18288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4pPr>
            <a:lvl5pPr indent="-285750" lvl="4" marL="22860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5pPr>
            <a:lvl6pPr indent="-285750" lvl="5" marL="27432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6pPr>
            <a:lvl7pPr indent="-285750" lvl="6" marL="32004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7pPr>
            <a:lvl8pPr indent="-285750" lvl="7" marL="36576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8pPr>
            <a:lvl9pPr indent="-285750" lvl="8" marL="4114800" rtl="0">
              <a:spcBef>
                <a:spcPts val="800"/>
              </a:spcBef>
              <a:spcAft>
                <a:spcPts val="800"/>
              </a:spcAft>
              <a:buSzPts val="900"/>
              <a:buChar char="•"/>
              <a:defRPr/>
            </a:lvl9pPr>
          </a:lstStyle>
          <a:p/>
        </p:txBody>
      </p:sp>
      <p:sp>
        <p:nvSpPr>
          <p:cNvPr id="998" name="Google Shape;998;p160"/>
          <p:cNvSpPr txBox="1"/>
          <p:nvPr>
            <p:ph idx="2" type="body"/>
          </p:nvPr>
        </p:nvSpPr>
        <p:spPr>
          <a:xfrm>
            <a:off x="3227825" y="1536250"/>
            <a:ext cx="2688300" cy="3151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2pPr>
            <a:lvl3pPr indent="-285750" lvl="2" marL="13716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3pPr>
            <a:lvl4pPr indent="-285750" lvl="3" marL="18288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4pPr>
            <a:lvl5pPr indent="-285750" lvl="4" marL="22860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5pPr>
            <a:lvl6pPr indent="-285750" lvl="5" marL="27432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6pPr>
            <a:lvl7pPr indent="-285750" lvl="6" marL="32004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7pPr>
            <a:lvl8pPr indent="-285750" lvl="7" marL="36576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8pPr>
            <a:lvl9pPr indent="-285750" lvl="8" marL="4114800" rtl="0">
              <a:spcBef>
                <a:spcPts val="800"/>
              </a:spcBef>
              <a:spcAft>
                <a:spcPts val="800"/>
              </a:spcAft>
              <a:buSzPts val="900"/>
              <a:buChar char="•"/>
              <a:defRPr/>
            </a:lvl9pPr>
          </a:lstStyle>
          <a:p/>
        </p:txBody>
      </p:sp>
      <p:sp>
        <p:nvSpPr>
          <p:cNvPr id="999" name="Google Shape;999;p160"/>
          <p:cNvSpPr txBox="1"/>
          <p:nvPr>
            <p:ph idx="3" type="body"/>
          </p:nvPr>
        </p:nvSpPr>
        <p:spPr>
          <a:xfrm>
            <a:off x="5998550" y="1536250"/>
            <a:ext cx="2688300" cy="3151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2pPr>
            <a:lvl3pPr indent="-285750" lvl="2" marL="13716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3pPr>
            <a:lvl4pPr indent="-285750" lvl="3" marL="18288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4pPr>
            <a:lvl5pPr indent="-285750" lvl="4" marL="22860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5pPr>
            <a:lvl6pPr indent="-285750" lvl="5" marL="27432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6pPr>
            <a:lvl7pPr indent="-285750" lvl="6" marL="32004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7pPr>
            <a:lvl8pPr indent="-285750" lvl="7" marL="36576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8pPr>
            <a:lvl9pPr indent="-285750" lvl="8" marL="4114800" rtl="0">
              <a:spcBef>
                <a:spcPts val="800"/>
              </a:spcBef>
              <a:spcAft>
                <a:spcPts val="800"/>
              </a:spcAft>
              <a:buSzPts val="900"/>
              <a:buChar char="•"/>
              <a:defRPr/>
            </a:lvl9pPr>
          </a:lstStyle>
          <a:p/>
        </p:txBody>
      </p:sp>
      <p:grpSp>
        <p:nvGrpSpPr>
          <p:cNvPr id="1000" name="Google Shape;1000;p160"/>
          <p:cNvGrpSpPr/>
          <p:nvPr/>
        </p:nvGrpSpPr>
        <p:grpSpPr>
          <a:xfrm>
            <a:off x="457174" y="4687939"/>
            <a:ext cx="1747472" cy="202796"/>
            <a:chOff x="242525" y="2441975"/>
            <a:chExt cx="7135450" cy="828075"/>
          </a:xfrm>
        </p:grpSpPr>
        <p:sp>
          <p:nvSpPr>
            <p:cNvPr id="1001" name="Google Shape;1001;p160"/>
            <p:cNvSpPr/>
            <p:nvPr/>
          </p:nvSpPr>
          <p:spPr>
            <a:xfrm>
              <a:off x="242525" y="2441975"/>
              <a:ext cx="625925" cy="642600"/>
            </a:xfrm>
            <a:custGeom>
              <a:rect b="b" l="l" r="r" t="t"/>
              <a:pathLst>
                <a:path extrusionOk="0" h="25704" w="25037">
                  <a:moveTo>
                    <a:pt x="13255" y="1"/>
                  </a:moveTo>
                  <a:cubicBezTo>
                    <a:pt x="13182" y="1"/>
                    <a:pt x="13110" y="1"/>
                    <a:pt x="13037" y="3"/>
                  </a:cubicBezTo>
                  <a:cubicBezTo>
                    <a:pt x="5951" y="3"/>
                    <a:pt x="0" y="5777"/>
                    <a:pt x="0" y="12843"/>
                  </a:cubicBezTo>
                  <a:cubicBezTo>
                    <a:pt x="0" y="19929"/>
                    <a:pt x="5951" y="25684"/>
                    <a:pt x="13037" y="25703"/>
                  </a:cubicBezTo>
                  <a:cubicBezTo>
                    <a:pt x="16854" y="25703"/>
                    <a:pt x="19731" y="24451"/>
                    <a:pt x="22002" y="22102"/>
                  </a:cubicBezTo>
                  <a:cubicBezTo>
                    <a:pt x="24312" y="19772"/>
                    <a:pt x="25036" y="16523"/>
                    <a:pt x="25036" y="13881"/>
                  </a:cubicBezTo>
                  <a:cubicBezTo>
                    <a:pt x="25036" y="13156"/>
                    <a:pt x="24977" y="12413"/>
                    <a:pt x="24840" y="11688"/>
                  </a:cubicBezTo>
                  <a:lnTo>
                    <a:pt x="13037" y="11688"/>
                  </a:lnTo>
                  <a:lnTo>
                    <a:pt x="13037" y="15212"/>
                  </a:lnTo>
                  <a:lnTo>
                    <a:pt x="21434" y="15212"/>
                  </a:lnTo>
                  <a:cubicBezTo>
                    <a:pt x="21180" y="17169"/>
                    <a:pt x="20534" y="18598"/>
                    <a:pt x="19516" y="19616"/>
                  </a:cubicBezTo>
                  <a:cubicBezTo>
                    <a:pt x="18302" y="20829"/>
                    <a:pt x="16384" y="22180"/>
                    <a:pt x="13037" y="22180"/>
                  </a:cubicBezTo>
                  <a:cubicBezTo>
                    <a:pt x="7869" y="22180"/>
                    <a:pt x="3837" y="18030"/>
                    <a:pt x="3837" y="12843"/>
                  </a:cubicBezTo>
                  <a:cubicBezTo>
                    <a:pt x="3837" y="7676"/>
                    <a:pt x="7869" y="3506"/>
                    <a:pt x="13037" y="3506"/>
                  </a:cubicBezTo>
                  <a:cubicBezTo>
                    <a:pt x="13062" y="3506"/>
                    <a:pt x="13087" y="3506"/>
                    <a:pt x="13112" y="3506"/>
                  </a:cubicBezTo>
                  <a:cubicBezTo>
                    <a:pt x="15434" y="3506"/>
                    <a:pt x="17675" y="4404"/>
                    <a:pt x="19359" y="6012"/>
                  </a:cubicBezTo>
                  <a:lnTo>
                    <a:pt x="21845" y="3545"/>
                  </a:lnTo>
                  <a:cubicBezTo>
                    <a:pt x="19548" y="1268"/>
                    <a:pt x="16465" y="1"/>
                    <a:pt x="13255" y="1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160"/>
            <p:cNvSpPr/>
            <p:nvPr/>
          </p:nvSpPr>
          <p:spPr>
            <a:xfrm>
              <a:off x="899250" y="2670550"/>
              <a:ext cx="415000" cy="413525"/>
            </a:xfrm>
            <a:custGeom>
              <a:rect b="b" l="l" r="r" t="t"/>
              <a:pathLst>
                <a:path extrusionOk="0" h="16541" w="16600">
                  <a:moveTo>
                    <a:pt x="8300" y="3270"/>
                  </a:moveTo>
                  <a:cubicBezTo>
                    <a:pt x="10805" y="3270"/>
                    <a:pt x="12959" y="5305"/>
                    <a:pt x="12959" y="8281"/>
                  </a:cubicBezTo>
                  <a:cubicBezTo>
                    <a:pt x="12959" y="11256"/>
                    <a:pt x="10805" y="13292"/>
                    <a:pt x="8300" y="13292"/>
                  </a:cubicBezTo>
                  <a:cubicBezTo>
                    <a:pt x="5794" y="13292"/>
                    <a:pt x="3641" y="11217"/>
                    <a:pt x="3641" y="8281"/>
                  </a:cubicBezTo>
                  <a:cubicBezTo>
                    <a:pt x="3641" y="5325"/>
                    <a:pt x="5794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19" y="1"/>
                    <a:pt x="0" y="3485"/>
                    <a:pt x="0" y="8281"/>
                  </a:cubicBezTo>
                  <a:cubicBezTo>
                    <a:pt x="0" y="13057"/>
                    <a:pt x="3719" y="16541"/>
                    <a:pt x="8300" y="16541"/>
                  </a:cubicBezTo>
                  <a:cubicBezTo>
                    <a:pt x="12880" y="16541"/>
                    <a:pt x="16600" y="13037"/>
                    <a:pt x="16600" y="8281"/>
                  </a:cubicBezTo>
                  <a:cubicBezTo>
                    <a:pt x="16600" y="3504"/>
                    <a:pt x="12880" y="1"/>
                    <a:pt x="8300" y="1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160"/>
            <p:cNvSpPr/>
            <p:nvPr/>
          </p:nvSpPr>
          <p:spPr>
            <a:xfrm>
              <a:off x="1351900" y="2670550"/>
              <a:ext cx="415025" cy="413525"/>
            </a:xfrm>
            <a:custGeom>
              <a:rect b="b" l="l" r="r" t="t"/>
              <a:pathLst>
                <a:path extrusionOk="0" h="16541" w="16601">
                  <a:moveTo>
                    <a:pt x="8300" y="3270"/>
                  </a:moveTo>
                  <a:cubicBezTo>
                    <a:pt x="10806" y="3270"/>
                    <a:pt x="12959" y="5305"/>
                    <a:pt x="12959" y="8281"/>
                  </a:cubicBezTo>
                  <a:cubicBezTo>
                    <a:pt x="12959" y="11256"/>
                    <a:pt x="10806" y="13292"/>
                    <a:pt x="8300" y="13292"/>
                  </a:cubicBezTo>
                  <a:cubicBezTo>
                    <a:pt x="5795" y="13292"/>
                    <a:pt x="3642" y="11217"/>
                    <a:pt x="3642" y="8281"/>
                  </a:cubicBezTo>
                  <a:cubicBezTo>
                    <a:pt x="3642" y="5325"/>
                    <a:pt x="5795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20" y="1"/>
                    <a:pt x="1" y="3485"/>
                    <a:pt x="1" y="8281"/>
                  </a:cubicBezTo>
                  <a:cubicBezTo>
                    <a:pt x="1" y="13057"/>
                    <a:pt x="3720" y="16541"/>
                    <a:pt x="8300" y="16541"/>
                  </a:cubicBezTo>
                  <a:cubicBezTo>
                    <a:pt x="12881" y="16541"/>
                    <a:pt x="16600" y="13037"/>
                    <a:pt x="16600" y="8281"/>
                  </a:cubicBezTo>
                  <a:cubicBezTo>
                    <a:pt x="16600" y="3504"/>
                    <a:pt x="12881" y="1"/>
                    <a:pt x="8300" y="1"/>
                  </a:cubicBezTo>
                  <a:close/>
                </a:path>
              </a:pathLst>
            </a:custGeom>
            <a:solidFill>
              <a:srgbClr val="FBBC0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160"/>
            <p:cNvSpPr/>
            <p:nvPr/>
          </p:nvSpPr>
          <p:spPr>
            <a:xfrm>
              <a:off x="1805050" y="2670550"/>
              <a:ext cx="396425" cy="599500"/>
            </a:xfrm>
            <a:custGeom>
              <a:rect b="b" l="l" r="r" t="t"/>
              <a:pathLst>
                <a:path extrusionOk="0" h="23980" w="15857">
                  <a:moveTo>
                    <a:pt x="8242" y="3270"/>
                  </a:moveTo>
                  <a:cubicBezTo>
                    <a:pt x="10747" y="3270"/>
                    <a:pt x="12646" y="5403"/>
                    <a:pt x="12646" y="8300"/>
                  </a:cubicBezTo>
                  <a:cubicBezTo>
                    <a:pt x="12646" y="11217"/>
                    <a:pt x="10708" y="13292"/>
                    <a:pt x="8242" y="13292"/>
                  </a:cubicBezTo>
                  <a:cubicBezTo>
                    <a:pt x="5736" y="13292"/>
                    <a:pt x="3642" y="11197"/>
                    <a:pt x="3642" y="8300"/>
                  </a:cubicBezTo>
                  <a:cubicBezTo>
                    <a:pt x="3642" y="5423"/>
                    <a:pt x="5736" y="3270"/>
                    <a:pt x="8242" y="3270"/>
                  </a:cubicBezTo>
                  <a:close/>
                  <a:moveTo>
                    <a:pt x="7929" y="1"/>
                  </a:moveTo>
                  <a:cubicBezTo>
                    <a:pt x="3779" y="1"/>
                    <a:pt x="1" y="3641"/>
                    <a:pt x="1" y="8300"/>
                  </a:cubicBezTo>
                  <a:cubicBezTo>
                    <a:pt x="1" y="12978"/>
                    <a:pt x="3779" y="16541"/>
                    <a:pt x="7929" y="16541"/>
                  </a:cubicBezTo>
                  <a:cubicBezTo>
                    <a:pt x="9886" y="16541"/>
                    <a:pt x="11452" y="15660"/>
                    <a:pt x="12274" y="14662"/>
                  </a:cubicBezTo>
                  <a:lnTo>
                    <a:pt x="12392" y="14662"/>
                  </a:lnTo>
                  <a:lnTo>
                    <a:pt x="12392" y="15856"/>
                  </a:lnTo>
                  <a:cubicBezTo>
                    <a:pt x="12392" y="19007"/>
                    <a:pt x="10708" y="20710"/>
                    <a:pt x="7987" y="20710"/>
                  </a:cubicBezTo>
                  <a:cubicBezTo>
                    <a:pt x="5756" y="20710"/>
                    <a:pt x="4386" y="19105"/>
                    <a:pt x="3818" y="17774"/>
                  </a:cubicBezTo>
                  <a:lnTo>
                    <a:pt x="666" y="19085"/>
                  </a:lnTo>
                  <a:cubicBezTo>
                    <a:pt x="1874" y="22046"/>
                    <a:pt x="4748" y="23979"/>
                    <a:pt x="7939" y="23979"/>
                  </a:cubicBezTo>
                  <a:cubicBezTo>
                    <a:pt x="7955" y="23979"/>
                    <a:pt x="7971" y="23979"/>
                    <a:pt x="7987" y="23979"/>
                  </a:cubicBezTo>
                  <a:cubicBezTo>
                    <a:pt x="12255" y="23979"/>
                    <a:pt x="15856" y="21473"/>
                    <a:pt x="15856" y="15366"/>
                  </a:cubicBezTo>
                  <a:lnTo>
                    <a:pt x="15856" y="510"/>
                  </a:lnTo>
                  <a:lnTo>
                    <a:pt x="12392" y="510"/>
                  </a:lnTo>
                  <a:lnTo>
                    <a:pt x="12392" y="1860"/>
                  </a:lnTo>
                  <a:lnTo>
                    <a:pt x="12274" y="1860"/>
                  </a:lnTo>
                  <a:cubicBezTo>
                    <a:pt x="11452" y="882"/>
                    <a:pt x="9886" y="1"/>
                    <a:pt x="7929" y="1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160"/>
            <p:cNvSpPr/>
            <p:nvPr/>
          </p:nvSpPr>
          <p:spPr>
            <a:xfrm>
              <a:off x="2263600" y="2464050"/>
              <a:ext cx="91050" cy="607800"/>
            </a:xfrm>
            <a:custGeom>
              <a:rect b="b" l="l" r="r" t="t"/>
              <a:pathLst>
                <a:path extrusionOk="0" h="24312" w="3642">
                  <a:moveTo>
                    <a:pt x="0" y="0"/>
                  </a:moveTo>
                  <a:lnTo>
                    <a:pt x="0" y="24311"/>
                  </a:lnTo>
                  <a:lnTo>
                    <a:pt x="3641" y="24311"/>
                  </a:lnTo>
                  <a:lnTo>
                    <a:pt x="3641" y="0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160"/>
            <p:cNvSpPr/>
            <p:nvPr/>
          </p:nvSpPr>
          <p:spPr>
            <a:xfrm>
              <a:off x="2398650" y="2671050"/>
              <a:ext cx="381250" cy="413525"/>
            </a:xfrm>
            <a:custGeom>
              <a:rect b="b" l="l" r="r" t="t"/>
              <a:pathLst>
                <a:path extrusionOk="0" h="16541" w="15250">
                  <a:moveTo>
                    <a:pt x="7909" y="3191"/>
                  </a:moveTo>
                  <a:cubicBezTo>
                    <a:pt x="9358" y="3191"/>
                    <a:pt x="10571" y="3896"/>
                    <a:pt x="10982" y="4933"/>
                  </a:cubicBezTo>
                  <a:lnTo>
                    <a:pt x="3603" y="8006"/>
                  </a:lnTo>
                  <a:cubicBezTo>
                    <a:pt x="3505" y="4815"/>
                    <a:pt x="6069" y="3191"/>
                    <a:pt x="7909" y="3191"/>
                  </a:cubicBezTo>
                  <a:close/>
                  <a:moveTo>
                    <a:pt x="7792" y="0"/>
                  </a:moveTo>
                  <a:cubicBezTo>
                    <a:pt x="3505" y="0"/>
                    <a:pt x="1" y="3347"/>
                    <a:pt x="1" y="8261"/>
                  </a:cubicBezTo>
                  <a:cubicBezTo>
                    <a:pt x="1" y="12919"/>
                    <a:pt x="3505" y="16540"/>
                    <a:pt x="8203" y="16540"/>
                  </a:cubicBezTo>
                  <a:cubicBezTo>
                    <a:pt x="10982" y="16540"/>
                    <a:pt x="13566" y="15170"/>
                    <a:pt x="15093" y="12860"/>
                  </a:cubicBezTo>
                  <a:lnTo>
                    <a:pt x="12274" y="10981"/>
                  </a:lnTo>
                  <a:cubicBezTo>
                    <a:pt x="11335" y="12352"/>
                    <a:pt x="10043" y="13272"/>
                    <a:pt x="8203" y="13272"/>
                  </a:cubicBezTo>
                  <a:cubicBezTo>
                    <a:pt x="6343" y="13272"/>
                    <a:pt x="5032" y="12430"/>
                    <a:pt x="4190" y="10766"/>
                  </a:cubicBezTo>
                  <a:lnTo>
                    <a:pt x="15249" y="6186"/>
                  </a:lnTo>
                  <a:lnTo>
                    <a:pt x="14878" y="5266"/>
                  </a:lnTo>
                  <a:cubicBezTo>
                    <a:pt x="14192" y="3406"/>
                    <a:pt x="12098" y="0"/>
                    <a:pt x="7792" y="0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160"/>
            <p:cNvSpPr/>
            <p:nvPr/>
          </p:nvSpPr>
          <p:spPr>
            <a:xfrm>
              <a:off x="2973675" y="2507925"/>
              <a:ext cx="266225" cy="563925"/>
            </a:xfrm>
            <a:custGeom>
              <a:rect b="b" l="l" r="r" t="t"/>
              <a:pathLst>
                <a:path extrusionOk="0" h="22557" w="10649">
                  <a:moveTo>
                    <a:pt x="8601" y="1"/>
                  </a:moveTo>
                  <a:cubicBezTo>
                    <a:pt x="8514" y="1"/>
                    <a:pt x="8426" y="3"/>
                    <a:pt x="8339" y="7"/>
                  </a:cubicBezTo>
                  <a:cubicBezTo>
                    <a:pt x="5109" y="7"/>
                    <a:pt x="2897" y="2043"/>
                    <a:pt x="2897" y="5175"/>
                  </a:cubicBezTo>
                  <a:lnTo>
                    <a:pt x="2897" y="7210"/>
                  </a:lnTo>
                  <a:lnTo>
                    <a:pt x="0" y="7210"/>
                  </a:lnTo>
                  <a:lnTo>
                    <a:pt x="0" y="9833"/>
                  </a:lnTo>
                  <a:lnTo>
                    <a:pt x="2897" y="9833"/>
                  </a:lnTo>
                  <a:lnTo>
                    <a:pt x="2897" y="22556"/>
                  </a:lnTo>
                  <a:lnTo>
                    <a:pt x="5755" y="22556"/>
                  </a:lnTo>
                  <a:lnTo>
                    <a:pt x="5755" y="9833"/>
                  </a:lnTo>
                  <a:lnTo>
                    <a:pt x="9768" y="9833"/>
                  </a:lnTo>
                  <a:lnTo>
                    <a:pt x="9768" y="7210"/>
                  </a:lnTo>
                  <a:lnTo>
                    <a:pt x="5755" y="7210"/>
                  </a:lnTo>
                  <a:lnTo>
                    <a:pt x="5755" y="5273"/>
                  </a:lnTo>
                  <a:cubicBezTo>
                    <a:pt x="5755" y="3472"/>
                    <a:pt x="6890" y="2630"/>
                    <a:pt x="8339" y="2630"/>
                  </a:cubicBezTo>
                  <a:cubicBezTo>
                    <a:pt x="8383" y="2628"/>
                    <a:pt x="8428" y="2627"/>
                    <a:pt x="8472" y="2627"/>
                  </a:cubicBezTo>
                  <a:cubicBezTo>
                    <a:pt x="8878" y="2627"/>
                    <a:pt x="9280" y="2708"/>
                    <a:pt x="9650" y="2884"/>
                  </a:cubicBezTo>
                  <a:lnTo>
                    <a:pt x="10649" y="399"/>
                  </a:lnTo>
                  <a:cubicBezTo>
                    <a:pt x="9988" y="138"/>
                    <a:pt x="9296" y="1"/>
                    <a:pt x="8601" y="1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160"/>
            <p:cNvSpPr/>
            <p:nvPr/>
          </p:nvSpPr>
          <p:spPr>
            <a:xfrm>
              <a:off x="3237425" y="2675450"/>
              <a:ext cx="394950" cy="408625"/>
            </a:xfrm>
            <a:custGeom>
              <a:rect b="b" l="l" r="r" t="t"/>
              <a:pathLst>
                <a:path extrusionOk="0" h="16345" w="15798">
                  <a:moveTo>
                    <a:pt x="7889" y="2623"/>
                  </a:moveTo>
                  <a:cubicBezTo>
                    <a:pt x="10454" y="2623"/>
                    <a:pt x="12900" y="4659"/>
                    <a:pt x="12900" y="8182"/>
                  </a:cubicBezTo>
                  <a:cubicBezTo>
                    <a:pt x="12900" y="11686"/>
                    <a:pt x="10454" y="13722"/>
                    <a:pt x="7889" y="13722"/>
                  </a:cubicBezTo>
                  <a:cubicBezTo>
                    <a:pt x="5325" y="13722"/>
                    <a:pt x="2878" y="11686"/>
                    <a:pt x="2878" y="8182"/>
                  </a:cubicBezTo>
                  <a:cubicBezTo>
                    <a:pt x="2878" y="4659"/>
                    <a:pt x="5325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41"/>
                    <a:pt x="3289" y="16345"/>
                    <a:pt x="7889" y="16345"/>
                  </a:cubicBezTo>
                  <a:cubicBezTo>
                    <a:pt x="12509" y="16345"/>
                    <a:pt x="15797" y="12841"/>
                    <a:pt x="15797" y="8182"/>
                  </a:cubicBezTo>
                  <a:cubicBezTo>
                    <a:pt x="1579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160"/>
            <p:cNvSpPr/>
            <p:nvPr/>
          </p:nvSpPr>
          <p:spPr>
            <a:xfrm>
              <a:off x="3690100" y="2678325"/>
              <a:ext cx="237350" cy="393525"/>
            </a:xfrm>
            <a:custGeom>
              <a:rect b="b" l="l" r="r" t="t"/>
              <a:pathLst>
                <a:path extrusionOk="0" h="15741" w="9494">
                  <a:moveTo>
                    <a:pt x="7479" y="1"/>
                  </a:moveTo>
                  <a:cubicBezTo>
                    <a:pt x="7426" y="1"/>
                    <a:pt x="7374" y="1"/>
                    <a:pt x="7321" y="3"/>
                  </a:cubicBezTo>
                  <a:cubicBezTo>
                    <a:pt x="5736" y="3"/>
                    <a:pt x="3504" y="1138"/>
                    <a:pt x="2878" y="2900"/>
                  </a:cubicBezTo>
                  <a:lnTo>
                    <a:pt x="2760" y="2900"/>
                  </a:lnTo>
                  <a:lnTo>
                    <a:pt x="2760" y="394"/>
                  </a:lnTo>
                  <a:lnTo>
                    <a:pt x="0" y="394"/>
                  </a:lnTo>
                  <a:lnTo>
                    <a:pt x="0" y="15740"/>
                  </a:lnTo>
                  <a:lnTo>
                    <a:pt x="2878" y="15740"/>
                  </a:lnTo>
                  <a:lnTo>
                    <a:pt x="2878" y="7343"/>
                  </a:lnTo>
                  <a:cubicBezTo>
                    <a:pt x="2878" y="4524"/>
                    <a:pt x="4894" y="2861"/>
                    <a:pt x="6851" y="2861"/>
                  </a:cubicBezTo>
                  <a:cubicBezTo>
                    <a:pt x="6905" y="2859"/>
                    <a:pt x="6958" y="2858"/>
                    <a:pt x="7011" y="2858"/>
                  </a:cubicBezTo>
                  <a:cubicBezTo>
                    <a:pt x="7483" y="2858"/>
                    <a:pt x="7940" y="2935"/>
                    <a:pt x="8398" y="3076"/>
                  </a:cubicBezTo>
                  <a:lnTo>
                    <a:pt x="9494" y="394"/>
                  </a:lnTo>
                  <a:cubicBezTo>
                    <a:pt x="8857" y="122"/>
                    <a:pt x="8170" y="1"/>
                    <a:pt x="7479" y="1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160"/>
            <p:cNvSpPr/>
            <p:nvPr/>
          </p:nvSpPr>
          <p:spPr>
            <a:xfrm>
              <a:off x="4131500" y="2511025"/>
              <a:ext cx="327400" cy="560825"/>
            </a:xfrm>
            <a:custGeom>
              <a:rect b="b" l="l" r="r" t="t"/>
              <a:pathLst>
                <a:path extrusionOk="0" h="22433" w="13096">
                  <a:moveTo>
                    <a:pt x="1" y="1"/>
                  </a:moveTo>
                  <a:lnTo>
                    <a:pt x="1" y="22432"/>
                  </a:lnTo>
                  <a:lnTo>
                    <a:pt x="13096" y="22432"/>
                  </a:lnTo>
                  <a:lnTo>
                    <a:pt x="13096" y="19673"/>
                  </a:lnTo>
                  <a:lnTo>
                    <a:pt x="2898" y="19673"/>
                  </a:lnTo>
                  <a:lnTo>
                    <a:pt x="2898" y="12548"/>
                  </a:lnTo>
                  <a:lnTo>
                    <a:pt x="12098" y="12548"/>
                  </a:lnTo>
                  <a:lnTo>
                    <a:pt x="12098" y="9866"/>
                  </a:lnTo>
                  <a:lnTo>
                    <a:pt x="2898" y="9866"/>
                  </a:lnTo>
                  <a:lnTo>
                    <a:pt x="2898" y="2760"/>
                  </a:lnTo>
                  <a:lnTo>
                    <a:pt x="13096" y="2760"/>
                  </a:lnTo>
                  <a:lnTo>
                    <a:pt x="13096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160"/>
            <p:cNvSpPr/>
            <p:nvPr/>
          </p:nvSpPr>
          <p:spPr>
            <a:xfrm>
              <a:off x="4505875" y="2511025"/>
              <a:ext cx="385150" cy="573050"/>
            </a:xfrm>
            <a:custGeom>
              <a:rect b="b" l="l" r="r" t="t"/>
              <a:pathLst>
                <a:path extrusionOk="0" h="22922" w="15406">
                  <a:moveTo>
                    <a:pt x="7771" y="9200"/>
                  </a:moveTo>
                  <a:cubicBezTo>
                    <a:pt x="10335" y="9200"/>
                    <a:pt x="12665" y="11236"/>
                    <a:pt x="12665" y="14759"/>
                  </a:cubicBezTo>
                  <a:cubicBezTo>
                    <a:pt x="12665" y="18263"/>
                    <a:pt x="10335" y="20299"/>
                    <a:pt x="7771" y="20299"/>
                  </a:cubicBezTo>
                  <a:cubicBezTo>
                    <a:pt x="5187" y="20299"/>
                    <a:pt x="2878" y="18204"/>
                    <a:pt x="2878" y="14759"/>
                  </a:cubicBezTo>
                  <a:cubicBezTo>
                    <a:pt x="2878" y="11314"/>
                    <a:pt x="5187" y="9200"/>
                    <a:pt x="7771" y="9200"/>
                  </a:cubicBezTo>
                  <a:close/>
                  <a:moveTo>
                    <a:pt x="12528" y="1"/>
                  </a:moveTo>
                  <a:lnTo>
                    <a:pt x="12528" y="7086"/>
                  </a:lnTo>
                  <a:lnTo>
                    <a:pt x="12665" y="9200"/>
                  </a:lnTo>
                  <a:lnTo>
                    <a:pt x="12528" y="9200"/>
                  </a:lnTo>
                  <a:cubicBezTo>
                    <a:pt x="11647" y="7791"/>
                    <a:pt x="9748" y="6577"/>
                    <a:pt x="7301" y="6577"/>
                  </a:cubicBezTo>
                  <a:cubicBezTo>
                    <a:pt x="3426" y="6577"/>
                    <a:pt x="0" y="10062"/>
                    <a:pt x="0" y="14759"/>
                  </a:cubicBezTo>
                  <a:cubicBezTo>
                    <a:pt x="0" y="19457"/>
                    <a:pt x="3426" y="22922"/>
                    <a:pt x="7301" y="22922"/>
                  </a:cubicBezTo>
                  <a:cubicBezTo>
                    <a:pt x="9748" y="22922"/>
                    <a:pt x="11647" y="21708"/>
                    <a:pt x="12528" y="20299"/>
                  </a:cubicBezTo>
                  <a:lnTo>
                    <a:pt x="12665" y="20299"/>
                  </a:lnTo>
                  <a:lnTo>
                    <a:pt x="12665" y="22432"/>
                  </a:lnTo>
                  <a:lnTo>
                    <a:pt x="15405" y="22432"/>
                  </a:lnTo>
                  <a:lnTo>
                    <a:pt x="15405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160"/>
            <p:cNvSpPr/>
            <p:nvPr/>
          </p:nvSpPr>
          <p:spPr>
            <a:xfrm>
              <a:off x="4967825" y="2688175"/>
              <a:ext cx="340125" cy="395900"/>
            </a:xfrm>
            <a:custGeom>
              <a:rect b="b" l="l" r="r" t="t"/>
              <a:pathLst>
                <a:path extrusionOk="0" h="15836" w="13605">
                  <a:moveTo>
                    <a:pt x="1" y="0"/>
                  </a:moveTo>
                  <a:lnTo>
                    <a:pt x="1" y="9376"/>
                  </a:lnTo>
                  <a:cubicBezTo>
                    <a:pt x="1" y="13174"/>
                    <a:pt x="1919" y="15836"/>
                    <a:pt x="5873" y="15836"/>
                  </a:cubicBezTo>
                  <a:cubicBezTo>
                    <a:pt x="7967" y="15836"/>
                    <a:pt x="9866" y="14622"/>
                    <a:pt x="10727" y="13213"/>
                  </a:cubicBezTo>
                  <a:lnTo>
                    <a:pt x="10845" y="13213"/>
                  </a:lnTo>
                  <a:lnTo>
                    <a:pt x="10845" y="15346"/>
                  </a:lnTo>
                  <a:lnTo>
                    <a:pt x="13605" y="15346"/>
                  </a:lnTo>
                  <a:lnTo>
                    <a:pt x="13605" y="0"/>
                  </a:lnTo>
                  <a:lnTo>
                    <a:pt x="10727" y="0"/>
                  </a:lnTo>
                  <a:lnTo>
                    <a:pt x="10727" y="8456"/>
                  </a:lnTo>
                  <a:cubicBezTo>
                    <a:pt x="10727" y="10805"/>
                    <a:pt x="9181" y="13213"/>
                    <a:pt x="6675" y="13213"/>
                  </a:cubicBezTo>
                  <a:cubicBezTo>
                    <a:pt x="4483" y="13213"/>
                    <a:pt x="2898" y="12117"/>
                    <a:pt x="2898" y="8926"/>
                  </a:cubicBezTo>
                  <a:lnTo>
                    <a:pt x="2898" y="0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160"/>
            <p:cNvSpPr/>
            <p:nvPr/>
          </p:nvSpPr>
          <p:spPr>
            <a:xfrm>
              <a:off x="5365675" y="2675450"/>
              <a:ext cx="368025" cy="408625"/>
            </a:xfrm>
            <a:custGeom>
              <a:rect b="b" l="l" r="r" t="t"/>
              <a:pathLst>
                <a:path extrusionOk="0" h="16345" w="14721"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02"/>
                    <a:pt x="3289" y="16345"/>
                    <a:pt x="7889" y="16345"/>
                  </a:cubicBezTo>
                  <a:cubicBezTo>
                    <a:pt x="11550" y="16345"/>
                    <a:pt x="13781" y="14192"/>
                    <a:pt x="14721" y="11941"/>
                  </a:cubicBezTo>
                  <a:lnTo>
                    <a:pt x="12156" y="10844"/>
                  </a:lnTo>
                  <a:cubicBezTo>
                    <a:pt x="11393" y="12626"/>
                    <a:pt x="9827" y="13722"/>
                    <a:pt x="7693" y="13722"/>
                  </a:cubicBezTo>
                  <a:cubicBezTo>
                    <a:pt x="5266" y="13722"/>
                    <a:pt x="2878" y="11490"/>
                    <a:pt x="2878" y="8182"/>
                  </a:cubicBezTo>
                  <a:cubicBezTo>
                    <a:pt x="2878" y="4855"/>
                    <a:pt x="5247" y="2643"/>
                    <a:pt x="7693" y="2643"/>
                  </a:cubicBezTo>
                  <a:cubicBezTo>
                    <a:pt x="9827" y="2643"/>
                    <a:pt x="11236" y="3700"/>
                    <a:pt x="12000" y="5520"/>
                  </a:cubicBezTo>
                  <a:lnTo>
                    <a:pt x="14623" y="4424"/>
                  </a:lnTo>
                  <a:cubicBezTo>
                    <a:pt x="13683" y="2154"/>
                    <a:pt x="1156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160"/>
            <p:cNvSpPr/>
            <p:nvPr/>
          </p:nvSpPr>
          <p:spPr>
            <a:xfrm>
              <a:off x="5774300" y="2675450"/>
              <a:ext cx="341100" cy="408625"/>
            </a:xfrm>
            <a:custGeom>
              <a:rect b="b" l="l" r="r" t="t"/>
              <a:pathLst>
                <a:path extrusionOk="0" h="16345" w="13644">
                  <a:moveTo>
                    <a:pt x="7223" y="8241"/>
                  </a:moveTo>
                  <a:cubicBezTo>
                    <a:pt x="9670" y="8241"/>
                    <a:pt x="10904" y="9239"/>
                    <a:pt x="10904" y="9239"/>
                  </a:cubicBezTo>
                  <a:cubicBezTo>
                    <a:pt x="10904" y="11745"/>
                    <a:pt x="8496" y="13722"/>
                    <a:pt x="6186" y="13722"/>
                  </a:cubicBezTo>
                  <a:cubicBezTo>
                    <a:pt x="4698" y="13722"/>
                    <a:pt x="2995" y="12900"/>
                    <a:pt x="2995" y="11275"/>
                  </a:cubicBezTo>
                  <a:cubicBezTo>
                    <a:pt x="2995" y="9866"/>
                    <a:pt x="4189" y="8241"/>
                    <a:pt x="7223" y="8241"/>
                  </a:cubicBezTo>
                  <a:close/>
                  <a:moveTo>
                    <a:pt x="6832" y="0"/>
                  </a:moveTo>
                  <a:cubicBezTo>
                    <a:pt x="2976" y="0"/>
                    <a:pt x="1116" y="2330"/>
                    <a:pt x="588" y="3739"/>
                  </a:cubicBezTo>
                  <a:lnTo>
                    <a:pt x="3230" y="4855"/>
                  </a:lnTo>
                  <a:cubicBezTo>
                    <a:pt x="3759" y="3426"/>
                    <a:pt x="5286" y="2643"/>
                    <a:pt x="6891" y="2643"/>
                  </a:cubicBezTo>
                  <a:cubicBezTo>
                    <a:pt x="9044" y="2643"/>
                    <a:pt x="10904" y="4033"/>
                    <a:pt x="10884" y="6362"/>
                  </a:cubicBezTo>
                  <a:lnTo>
                    <a:pt x="10884" y="6793"/>
                  </a:lnTo>
                  <a:cubicBezTo>
                    <a:pt x="10297" y="6460"/>
                    <a:pt x="8789" y="5853"/>
                    <a:pt x="6734" y="5853"/>
                  </a:cubicBezTo>
                  <a:cubicBezTo>
                    <a:pt x="3132" y="5853"/>
                    <a:pt x="0" y="7732"/>
                    <a:pt x="0" y="11216"/>
                  </a:cubicBezTo>
                  <a:cubicBezTo>
                    <a:pt x="0" y="14407"/>
                    <a:pt x="2604" y="16345"/>
                    <a:pt x="5736" y="16345"/>
                  </a:cubicBezTo>
                  <a:cubicBezTo>
                    <a:pt x="8359" y="16345"/>
                    <a:pt x="9925" y="14994"/>
                    <a:pt x="10766" y="13722"/>
                  </a:cubicBezTo>
                  <a:lnTo>
                    <a:pt x="10904" y="13722"/>
                  </a:lnTo>
                  <a:lnTo>
                    <a:pt x="10904" y="15855"/>
                  </a:lnTo>
                  <a:lnTo>
                    <a:pt x="13644" y="15855"/>
                  </a:lnTo>
                  <a:lnTo>
                    <a:pt x="13644" y="6577"/>
                  </a:lnTo>
                  <a:cubicBezTo>
                    <a:pt x="13644" y="2251"/>
                    <a:pt x="10590" y="0"/>
                    <a:pt x="6832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160"/>
            <p:cNvSpPr/>
            <p:nvPr/>
          </p:nvSpPr>
          <p:spPr>
            <a:xfrm>
              <a:off x="6152575" y="2570725"/>
              <a:ext cx="249125" cy="507150"/>
            </a:xfrm>
            <a:custGeom>
              <a:rect b="b" l="l" r="r" t="t"/>
              <a:pathLst>
                <a:path extrusionOk="0" h="20286" w="9965">
                  <a:moveTo>
                    <a:pt x="2682" y="1"/>
                  </a:moveTo>
                  <a:lnTo>
                    <a:pt x="2682" y="4698"/>
                  </a:lnTo>
                  <a:lnTo>
                    <a:pt x="1" y="4698"/>
                  </a:lnTo>
                  <a:lnTo>
                    <a:pt x="1" y="7321"/>
                  </a:lnTo>
                  <a:lnTo>
                    <a:pt x="2682" y="7321"/>
                  </a:lnTo>
                  <a:lnTo>
                    <a:pt x="2682" y="15366"/>
                  </a:lnTo>
                  <a:cubicBezTo>
                    <a:pt x="2682" y="18498"/>
                    <a:pt x="4405" y="20279"/>
                    <a:pt x="7635" y="20279"/>
                  </a:cubicBezTo>
                  <a:cubicBezTo>
                    <a:pt x="7724" y="20284"/>
                    <a:pt x="7813" y="20286"/>
                    <a:pt x="7901" y="20286"/>
                  </a:cubicBezTo>
                  <a:cubicBezTo>
                    <a:pt x="8611" y="20286"/>
                    <a:pt x="9303" y="20147"/>
                    <a:pt x="9964" y="19868"/>
                  </a:cubicBezTo>
                  <a:lnTo>
                    <a:pt x="8946" y="17402"/>
                  </a:lnTo>
                  <a:cubicBezTo>
                    <a:pt x="8570" y="17563"/>
                    <a:pt x="8161" y="17659"/>
                    <a:pt x="7749" y="17659"/>
                  </a:cubicBezTo>
                  <a:cubicBezTo>
                    <a:pt x="7711" y="17659"/>
                    <a:pt x="7673" y="17658"/>
                    <a:pt x="7635" y="17656"/>
                  </a:cubicBezTo>
                  <a:cubicBezTo>
                    <a:pt x="6284" y="17656"/>
                    <a:pt x="5579" y="16854"/>
                    <a:pt x="5579" y="15151"/>
                  </a:cubicBezTo>
                  <a:lnTo>
                    <a:pt x="5579" y="7321"/>
                  </a:lnTo>
                  <a:lnTo>
                    <a:pt x="9338" y="7321"/>
                  </a:lnTo>
                  <a:lnTo>
                    <a:pt x="9338" y="4698"/>
                  </a:lnTo>
                  <a:lnTo>
                    <a:pt x="5579" y="4698"/>
                  </a:lnTo>
                  <a:lnTo>
                    <a:pt x="5579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160"/>
            <p:cNvSpPr/>
            <p:nvPr/>
          </p:nvSpPr>
          <p:spPr>
            <a:xfrm>
              <a:off x="6437875" y="2504825"/>
              <a:ext cx="119425" cy="567025"/>
            </a:xfrm>
            <a:custGeom>
              <a:rect b="b" l="l" r="r" t="t"/>
              <a:pathLst>
                <a:path extrusionOk="0" h="22681" w="4777">
                  <a:moveTo>
                    <a:pt x="2058" y="1"/>
                  </a:moveTo>
                  <a:cubicBezTo>
                    <a:pt x="1018" y="1"/>
                    <a:pt x="20" y="802"/>
                    <a:pt x="20" y="2030"/>
                  </a:cubicBezTo>
                  <a:cubicBezTo>
                    <a:pt x="1" y="3165"/>
                    <a:pt x="921" y="4085"/>
                    <a:pt x="2056" y="4085"/>
                  </a:cubicBezTo>
                  <a:cubicBezTo>
                    <a:pt x="3857" y="4065"/>
                    <a:pt x="4777" y="1893"/>
                    <a:pt x="3485" y="601"/>
                  </a:cubicBezTo>
                  <a:cubicBezTo>
                    <a:pt x="3071" y="187"/>
                    <a:pt x="2560" y="1"/>
                    <a:pt x="2058" y="1"/>
                  </a:cubicBezTo>
                  <a:close/>
                  <a:moveTo>
                    <a:pt x="607" y="7334"/>
                  </a:moveTo>
                  <a:lnTo>
                    <a:pt x="607" y="22680"/>
                  </a:lnTo>
                  <a:lnTo>
                    <a:pt x="3485" y="22680"/>
                  </a:lnTo>
                  <a:lnTo>
                    <a:pt x="3485" y="7334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160"/>
            <p:cNvSpPr/>
            <p:nvPr/>
          </p:nvSpPr>
          <p:spPr>
            <a:xfrm>
              <a:off x="6585675" y="2675450"/>
              <a:ext cx="394450" cy="408625"/>
            </a:xfrm>
            <a:custGeom>
              <a:rect b="b" l="l" r="r" t="t"/>
              <a:pathLst>
                <a:path extrusionOk="0" h="16345" w="15778">
                  <a:moveTo>
                    <a:pt x="7889" y="2623"/>
                  </a:moveTo>
                  <a:cubicBezTo>
                    <a:pt x="10453" y="2623"/>
                    <a:pt x="12900" y="4659"/>
                    <a:pt x="12900" y="8182"/>
                  </a:cubicBezTo>
                  <a:cubicBezTo>
                    <a:pt x="12900" y="11686"/>
                    <a:pt x="10453" y="13722"/>
                    <a:pt x="7889" y="13722"/>
                  </a:cubicBezTo>
                  <a:cubicBezTo>
                    <a:pt x="5324" y="13722"/>
                    <a:pt x="2878" y="11686"/>
                    <a:pt x="2878" y="8182"/>
                  </a:cubicBezTo>
                  <a:cubicBezTo>
                    <a:pt x="2878" y="4659"/>
                    <a:pt x="5324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0" y="3504"/>
                    <a:pt x="0" y="8182"/>
                  </a:cubicBezTo>
                  <a:cubicBezTo>
                    <a:pt x="0" y="12841"/>
                    <a:pt x="3289" y="16345"/>
                    <a:pt x="7889" y="16345"/>
                  </a:cubicBezTo>
                  <a:cubicBezTo>
                    <a:pt x="12489" y="16345"/>
                    <a:pt x="15777" y="12841"/>
                    <a:pt x="15777" y="8182"/>
                  </a:cubicBezTo>
                  <a:cubicBezTo>
                    <a:pt x="1577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160"/>
            <p:cNvSpPr/>
            <p:nvPr/>
          </p:nvSpPr>
          <p:spPr>
            <a:xfrm>
              <a:off x="7037850" y="2675450"/>
              <a:ext cx="340125" cy="396400"/>
            </a:xfrm>
            <a:custGeom>
              <a:rect b="b" l="l" r="r" t="t"/>
              <a:pathLst>
                <a:path extrusionOk="0" h="15856" w="13605">
                  <a:moveTo>
                    <a:pt x="7752" y="0"/>
                  </a:moveTo>
                  <a:cubicBezTo>
                    <a:pt x="5638" y="0"/>
                    <a:pt x="3700" y="1234"/>
                    <a:pt x="2897" y="2643"/>
                  </a:cubicBezTo>
                  <a:lnTo>
                    <a:pt x="2760" y="2643"/>
                  </a:lnTo>
                  <a:lnTo>
                    <a:pt x="2760" y="509"/>
                  </a:lnTo>
                  <a:lnTo>
                    <a:pt x="0" y="509"/>
                  </a:lnTo>
                  <a:lnTo>
                    <a:pt x="0" y="15855"/>
                  </a:lnTo>
                  <a:lnTo>
                    <a:pt x="2897" y="15855"/>
                  </a:lnTo>
                  <a:lnTo>
                    <a:pt x="2897" y="7360"/>
                  </a:lnTo>
                  <a:cubicBezTo>
                    <a:pt x="2897" y="5011"/>
                    <a:pt x="4424" y="2623"/>
                    <a:pt x="6929" y="2623"/>
                  </a:cubicBezTo>
                  <a:cubicBezTo>
                    <a:pt x="9122" y="2623"/>
                    <a:pt x="10727" y="3700"/>
                    <a:pt x="10727" y="6891"/>
                  </a:cubicBezTo>
                  <a:lnTo>
                    <a:pt x="10727" y="15855"/>
                  </a:lnTo>
                  <a:lnTo>
                    <a:pt x="13604" y="15855"/>
                  </a:lnTo>
                  <a:lnTo>
                    <a:pt x="13604" y="6460"/>
                  </a:lnTo>
                  <a:cubicBezTo>
                    <a:pt x="13604" y="2663"/>
                    <a:pt x="11667" y="0"/>
                    <a:pt x="7752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_Content">
  <p:cSld name="CUSTOM_2_3_1"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161"/>
          <p:cNvSpPr txBox="1"/>
          <p:nvPr>
            <p:ph idx="1" type="body"/>
          </p:nvPr>
        </p:nvSpPr>
        <p:spPr>
          <a:xfrm>
            <a:off x="457175" y="1536250"/>
            <a:ext cx="4077000" cy="3151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17500" lvl="0" marL="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17500" lvl="1" marL="914400" rtl="0">
              <a:lnSpc>
                <a:spcPct val="13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2pPr>
            <a:lvl3pPr indent="-317500" lvl="2" marL="1371600" rtl="0">
              <a:lnSpc>
                <a:spcPct val="13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3pPr>
            <a:lvl4pPr indent="-317500" lvl="3" marL="1828800" rtl="0">
              <a:lnSpc>
                <a:spcPct val="13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4pPr>
            <a:lvl5pPr indent="-317500" lvl="4" marL="2286000" rtl="0">
              <a:lnSpc>
                <a:spcPct val="13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5pPr>
            <a:lvl6pPr indent="-317500" lvl="5" marL="2743200" rtl="0">
              <a:lnSpc>
                <a:spcPct val="13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6pPr>
            <a:lvl7pPr indent="-317500" lvl="6" marL="3200400" rtl="0">
              <a:lnSpc>
                <a:spcPct val="13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7pPr>
            <a:lvl8pPr indent="-317500" lvl="7" marL="3657600" rtl="0">
              <a:lnSpc>
                <a:spcPct val="13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8pPr>
            <a:lvl9pPr indent="-317500" lvl="8" marL="4114800" rtl="0">
              <a:lnSpc>
                <a:spcPct val="130000"/>
              </a:lnSpc>
              <a:spcBef>
                <a:spcPts val="1100"/>
              </a:spcBef>
              <a:spcAft>
                <a:spcPts val="1100"/>
              </a:spcAft>
              <a:buClr>
                <a:schemeClr val="accent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1021" name="Google Shape;1021;p161"/>
          <p:cNvSpPr txBox="1"/>
          <p:nvPr>
            <p:ph type="title"/>
          </p:nvPr>
        </p:nvSpPr>
        <p:spPr>
          <a:xfrm>
            <a:off x="457175" y="460250"/>
            <a:ext cx="4077000" cy="99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022" name="Google Shape;1022;p161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: Blank">
  <p:cSld name="CUSTOM_2_1">
    <p:bg>
      <p:bgPr>
        <a:solidFill>
          <a:srgbClr val="FFFFFF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7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1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_separate">
  <p:cSld name="BLANK_3">
    <p:bg>
      <p:bgPr>
        <a:solidFill>
          <a:srgbClr val="4285F4"/>
        </a:solidFill>
      </p:bgPr>
    </p:bg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oogle Shape;1026;p16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7166" y="227800"/>
            <a:ext cx="274319" cy="233172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Google Shape;1027;p163"/>
          <p:cNvSpPr txBox="1"/>
          <p:nvPr/>
        </p:nvSpPr>
        <p:spPr>
          <a:xfrm>
            <a:off x="7523653" y="71386"/>
            <a:ext cx="1564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CCCCCC"/>
                </a:solidFill>
                <a:latin typeface="Google Sans"/>
                <a:ea typeface="Google Sans"/>
                <a:cs typeface="Google Sans"/>
                <a:sym typeface="Google Sans"/>
              </a:rPr>
              <a:t>Confidential and proprietary</a:t>
            </a:r>
            <a:endParaRPr sz="600">
              <a:solidFill>
                <a:srgbClr val="CCCCCC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2- blank 1">
  <p:cSld name="TITLE_2_3_3_5_1"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164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30" name="Google Shape;1030;p164"/>
          <p:cNvSpPr txBox="1"/>
          <p:nvPr>
            <p:ph type="title"/>
          </p:nvPr>
        </p:nvSpPr>
        <p:spPr>
          <a:xfrm>
            <a:off x="457200" y="457200"/>
            <a:ext cx="66375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Google Sans"/>
              <a:buNone/>
              <a:defRPr b="0" i="0" sz="2200" u="none" cap="none" strike="noStrike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 Light"/>
              <a:buNone/>
              <a:defRPr b="0" i="0" sz="2200" u="none" cap="none" strike="noStrike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 Light"/>
              <a:buNone/>
              <a:defRPr b="0" i="0" sz="2200" u="none" cap="none" strike="noStrike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 Light"/>
              <a:buNone/>
              <a:defRPr b="0" i="0" sz="2200" u="none" cap="none" strike="noStrike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 Light"/>
              <a:buNone/>
              <a:defRPr b="0" i="0" sz="2200" u="none" cap="none" strike="noStrike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 Light"/>
              <a:buNone/>
              <a:defRPr b="0" i="0" sz="2200" u="none" cap="none" strike="noStrike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 Light"/>
              <a:buNone/>
              <a:defRPr b="0" i="0" sz="2200" u="none" cap="none" strike="noStrike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 Light"/>
              <a:buNone/>
              <a:defRPr b="0" i="0" sz="2200" u="none" cap="none" strike="noStrike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 Light"/>
              <a:buNone/>
              <a:defRPr b="0" i="0" sz="2200" u="none" cap="none" strike="noStrike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031" name="Google Shape;1031;p164"/>
          <p:cNvSpPr txBox="1"/>
          <p:nvPr>
            <p:ph idx="2" type="title"/>
          </p:nvPr>
        </p:nvSpPr>
        <p:spPr>
          <a:xfrm>
            <a:off x="457200" y="225750"/>
            <a:ext cx="4914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b="1" i="0" sz="1000" u="none" cap="none" strike="noStrike">
                <a:solidFill>
                  <a:schemeClr val="accent1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grpSp>
        <p:nvGrpSpPr>
          <p:cNvPr id="1032" name="Google Shape;1032;p164"/>
          <p:cNvGrpSpPr/>
          <p:nvPr/>
        </p:nvGrpSpPr>
        <p:grpSpPr>
          <a:xfrm>
            <a:off x="7426665" y="4816114"/>
            <a:ext cx="1260120" cy="146238"/>
            <a:chOff x="242525" y="2441975"/>
            <a:chExt cx="7135450" cy="828075"/>
          </a:xfrm>
        </p:grpSpPr>
        <p:sp>
          <p:nvSpPr>
            <p:cNvPr id="1033" name="Google Shape;1033;p164"/>
            <p:cNvSpPr/>
            <p:nvPr/>
          </p:nvSpPr>
          <p:spPr>
            <a:xfrm>
              <a:off x="242525" y="2441975"/>
              <a:ext cx="625925" cy="642600"/>
            </a:xfrm>
            <a:custGeom>
              <a:rect b="b" l="l" r="r" t="t"/>
              <a:pathLst>
                <a:path extrusionOk="0" h="25704" w="25037">
                  <a:moveTo>
                    <a:pt x="13255" y="1"/>
                  </a:moveTo>
                  <a:cubicBezTo>
                    <a:pt x="13182" y="1"/>
                    <a:pt x="13110" y="1"/>
                    <a:pt x="13037" y="3"/>
                  </a:cubicBezTo>
                  <a:cubicBezTo>
                    <a:pt x="5951" y="3"/>
                    <a:pt x="0" y="5777"/>
                    <a:pt x="0" y="12843"/>
                  </a:cubicBezTo>
                  <a:cubicBezTo>
                    <a:pt x="0" y="19929"/>
                    <a:pt x="5951" y="25684"/>
                    <a:pt x="13037" y="25703"/>
                  </a:cubicBezTo>
                  <a:cubicBezTo>
                    <a:pt x="16854" y="25703"/>
                    <a:pt x="19731" y="24451"/>
                    <a:pt x="22002" y="22102"/>
                  </a:cubicBezTo>
                  <a:cubicBezTo>
                    <a:pt x="24312" y="19772"/>
                    <a:pt x="25036" y="16523"/>
                    <a:pt x="25036" y="13881"/>
                  </a:cubicBezTo>
                  <a:cubicBezTo>
                    <a:pt x="25036" y="13156"/>
                    <a:pt x="24977" y="12413"/>
                    <a:pt x="24840" y="11688"/>
                  </a:cubicBezTo>
                  <a:lnTo>
                    <a:pt x="13037" y="11688"/>
                  </a:lnTo>
                  <a:lnTo>
                    <a:pt x="13037" y="15212"/>
                  </a:lnTo>
                  <a:lnTo>
                    <a:pt x="21434" y="15212"/>
                  </a:lnTo>
                  <a:cubicBezTo>
                    <a:pt x="21180" y="17169"/>
                    <a:pt x="20534" y="18598"/>
                    <a:pt x="19516" y="19616"/>
                  </a:cubicBezTo>
                  <a:cubicBezTo>
                    <a:pt x="18302" y="20829"/>
                    <a:pt x="16384" y="22180"/>
                    <a:pt x="13037" y="22180"/>
                  </a:cubicBezTo>
                  <a:cubicBezTo>
                    <a:pt x="7869" y="22180"/>
                    <a:pt x="3837" y="18030"/>
                    <a:pt x="3837" y="12843"/>
                  </a:cubicBezTo>
                  <a:cubicBezTo>
                    <a:pt x="3837" y="7676"/>
                    <a:pt x="7869" y="3506"/>
                    <a:pt x="13037" y="3506"/>
                  </a:cubicBezTo>
                  <a:cubicBezTo>
                    <a:pt x="13062" y="3506"/>
                    <a:pt x="13087" y="3506"/>
                    <a:pt x="13112" y="3506"/>
                  </a:cubicBezTo>
                  <a:cubicBezTo>
                    <a:pt x="15434" y="3506"/>
                    <a:pt x="17675" y="4404"/>
                    <a:pt x="19359" y="6012"/>
                  </a:cubicBezTo>
                  <a:lnTo>
                    <a:pt x="21845" y="3545"/>
                  </a:lnTo>
                  <a:cubicBezTo>
                    <a:pt x="19548" y="1268"/>
                    <a:pt x="16465" y="1"/>
                    <a:pt x="13255" y="1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164"/>
            <p:cNvSpPr/>
            <p:nvPr/>
          </p:nvSpPr>
          <p:spPr>
            <a:xfrm>
              <a:off x="899250" y="2670550"/>
              <a:ext cx="415000" cy="413525"/>
            </a:xfrm>
            <a:custGeom>
              <a:rect b="b" l="l" r="r" t="t"/>
              <a:pathLst>
                <a:path extrusionOk="0" h="16541" w="16600">
                  <a:moveTo>
                    <a:pt x="8300" y="3270"/>
                  </a:moveTo>
                  <a:cubicBezTo>
                    <a:pt x="10805" y="3270"/>
                    <a:pt x="12959" y="5305"/>
                    <a:pt x="12959" y="8281"/>
                  </a:cubicBezTo>
                  <a:cubicBezTo>
                    <a:pt x="12959" y="11256"/>
                    <a:pt x="10805" y="13292"/>
                    <a:pt x="8300" y="13292"/>
                  </a:cubicBezTo>
                  <a:cubicBezTo>
                    <a:pt x="5794" y="13292"/>
                    <a:pt x="3641" y="11217"/>
                    <a:pt x="3641" y="8281"/>
                  </a:cubicBezTo>
                  <a:cubicBezTo>
                    <a:pt x="3641" y="5325"/>
                    <a:pt x="5794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19" y="1"/>
                    <a:pt x="0" y="3485"/>
                    <a:pt x="0" y="8281"/>
                  </a:cubicBezTo>
                  <a:cubicBezTo>
                    <a:pt x="0" y="13057"/>
                    <a:pt x="3719" y="16541"/>
                    <a:pt x="8300" y="16541"/>
                  </a:cubicBezTo>
                  <a:cubicBezTo>
                    <a:pt x="12880" y="16541"/>
                    <a:pt x="16600" y="13037"/>
                    <a:pt x="16600" y="8281"/>
                  </a:cubicBezTo>
                  <a:cubicBezTo>
                    <a:pt x="16600" y="3504"/>
                    <a:pt x="12880" y="1"/>
                    <a:pt x="8300" y="1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164"/>
            <p:cNvSpPr/>
            <p:nvPr/>
          </p:nvSpPr>
          <p:spPr>
            <a:xfrm>
              <a:off x="1351900" y="2670550"/>
              <a:ext cx="415025" cy="413525"/>
            </a:xfrm>
            <a:custGeom>
              <a:rect b="b" l="l" r="r" t="t"/>
              <a:pathLst>
                <a:path extrusionOk="0" h="16541" w="16601">
                  <a:moveTo>
                    <a:pt x="8300" y="3270"/>
                  </a:moveTo>
                  <a:cubicBezTo>
                    <a:pt x="10806" y="3270"/>
                    <a:pt x="12959" y="5305"/>
                    <a:pt x="12959" y="8281"/>
                  </a:cubicBezTo>
                  <a:cubicBezTo>
                    <a:pt x="12959" y="11256"/>
                    <a:pt x="10806" y="13292"/>
                    <a:pt x="8300" y="13292"/>
                  </a:cubicBezTo>
                  <a:cubicBezTo>
                    <a:pt x="5795" y="13292"/>
                    <a:pt x="3642" y="11217"/>
                    <a:pt x="3642" y="8281"/>
                  </a:cubicBezTo>
                  <a:cubicBezTo>
                    <a:pt x="3642" y="5325"/>
                    <a:pt x="5795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20" y="1"/>
                    <a:pt x="1" y="3485"/>
                    <a:pt x="1" y="8281"/>
                  </a:cubicBezTo>
                  <a:cubicBezTo>
                    <a:pt x="1" y="13057"/>
                    <a:pt x="3720" y="16541"/>
                    <a:pt x="8300" y="16541"/>
                  </a:cubicBezTo>
                  <a:cubicBezTo>
                    <a:pt x="12881" y="16541"/>
                    <a:pt x="16600" y="13037"/>
                    <a:pt x="16600" y="8281"/>
                  </a:cubicBezTo>
                  <a:cubicBezTo>
                    <a:pt x="16600" y="3504"/>
                    <a:pt x="12881" y="1"/>
                    <a:pt x="8300" y="1"/>
                  </a:cubicBezTo>
                  <a:close/>
                </a:path>
              </a:pathLst>
            </a:custGeom>
            <a:solidFill>
              <a:srgbClr val="FBBC0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164"/>
            <p:cNvSpPr/>
            <p:nvPr/>
          </p:nvSpPr>
          <p:spPr>
            <a:xfrm>
              <a:off x="1805050" y="2670550"/>
              <a:ext cx="396425" cy="599500"/>
            </a:xfrm>
            <a:custGeom>
              <a:rect b="b" l="l" r="r" t="t"/>
              <a:pathLst>
                <a:path extrusionOk="0" h="23980" w="15857">
                  <a:moveTo>
                    <a:pt x="8242" y="3270"/>
                  </a:moveTo>
                  <a:cubicBezTo>
                    <a:pt x="10747" y="3270"/>
                    <a:pt x="12646" y="5403"/>
                    <a:pt x="12646" y="8300"/>
                  </a:cubicBezTo>
                  <a:cubicBezTo>
                    <a:pt x="12646" y="11217"/>
                    <a:pt x="10708" y="13292"/>
                    <a:pt x="8242" y="13292"/>
                  </a:cubicBezTo>
                  <a:cubicBezTo>
                    <a:pt x="5736" y="13292"/>
                    <a:pt x="3642" y="11197"/>
                    <a:pt x="3642" y="8300"/>
                  </a:cubicBezTo>
                  <a:cubicBezTo>
                    <a:pt x="3642" y="5423"/>
                    <a:pt x="5736" y="3270"/>
                    <a:pt x="8242" y="3270"/>
                  </a:cubicBezTo>
                  <a:close/>
                  <a:moveTo>
                    <a:pt x="7929" y="1"/>
                  </a:moveTo>
                  <a:cubicBezTo>
                    <a:pt x="3779" y="1"/>
                    <a:pt x="1" y="3641"/>
                    <a:pt x="1" y="8300"/>
                  </a:cubicBezTo>
                  <a:cubicBezTo>
                    <a:pt x="1" y="12978"/>
                    <a:pt x="3779" y="16541"/>
                    <a:pt x="7929" y="16541"/>
                  </a:cubicBezTo>
                  <a:cubicBezTo>
                    <a:pt x="9886" y="16541"/>
                    <a:pt x="11452" y="15660"/>
                    <a:pt x="12274" y="14662"/>
                  </a:cubicBezTo>
                  <a:lnTo>
                    <a:pt x="12392" y="14662"/>
                  </a:lnTo>
                  <a:lnTo>
                    <a:pt x="12392" y="15856"/>
                  </a:lnTo>
                  <a:cubicBezTo>
                    <a:pt x="12392" y="19007"/>
                    <a:pt x="10708" y="20710"/>
                    <a:pt x="7987" y="20710"/>
                  </a:cubicBezTo>
                  <a:cubicBezTo>
                    <a:pt x="5756" y="20710"/>
                    <a:pt x="4386" y="19105"/>
                    <a:pt x="3818" y="17774"/>
                  </a:cubicBezTo>
                  <a:lnTo>
                    <a:pt x="666" y="19085"/>
                  </a:lnTo>
                  <a:cubicBezTo>
                    <a:pt x="1874" y="22046"/>
                    <a:pt x="4748" y="23979"/>
                    <a:pt x="7939" y="23979"/>
                  </a:cubicBezTo>
                  <a:cubicBezTo>
                    <a:pt x="7955" y="23979"/>
                    <a:pt x="7971" y="23979"/>
                    <a:pt x="7987" y="23979"/>
                  </a:cubicBezTo>
                  <a:cubicBezTo>
                    <a:pt x="12255" y="23979"/>
                    <a:pt x="15856" y="21473"/>
                    <a:pt x="15856" y="15366"/>
                  </a:cubicBezTo>
                  <a:lnTo>
                    <a:pt x="15856" y="510"/>
                  </a:lnTo>
                  <a:lnTo>
                    <a:pt x="12392" y="510"/>
                  </a:lnTo>
                  <a:lnTo>
                    <a:pt x="12392" y="1860"/>
                  </a:lnTo>
                  <a:lnTo>
                    <a:pt x="12274" y="1860"/>
                  </a:lnTo>
                  <a:cubicBezTo>
                    <a:pt x="11452" y="882"/>
                    <a:pt x="9886" y="1"/>
                    <a:pt x="7929" y="1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164"/>
            <p:cNvSpPr/>
            <p:nvPr/>
          </p:nvSpPr>
          <p:spPr>
            <a:xfrm>
              <a:off x="2263600" y="2464050"/>
              <a:ext cx="91050" cy="607800"/>
            </a:xfrm>
            <a:custGeom>
              <a:rect b="b" l="l" r="r" t="t"/>
              <a:pathLst>
                <a:path extrusionOk="0" h="24312" w="3642">
                  <a:moveTo>
                    <a:pt x="0" y="0"/>
                  </a:moveTo>
                  <a:lnTo>
                    <a:pt x="0" y="24311"/>
                  </a:lnTo>
                  <a:lnTo>
                    <a:pt x="3641" y="24311"/>
                  </a:lnTo>
                  <a:lnTo>
                    <a:pt x="3641" y="0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164"/>
            <p:cNvSpPr/>
            <p:nvPr/>
          </p:nvSpPr>
          <p:spPr>
            <a:xfrm>
              <a:off x="2398650" y="2671050"/>
              <a:ext cx="381250" cy="413525"/>
            </a:xfrm>
            <a:custGeom>
              <a:rect b="b" l="l" r="r" t="t"/>
              <a:pathLst>
                <a:path extrusionOk="0" h="16541" w="15250">
                  <a:moveTo>
                    <a:pt x="7909" y="3191"/>
                  </a:moveTo>
                  <a:cubicBezTo>
                    <a:pt x="9358" y="3191"/>
                    <a:pt x="10571" y="3896"/>
                    <a:pt x="10982" y="4933"/>
                  </a:cubicBezTo>
                  <a:lnTo>
                    <a:pt x="3603" y="8006"/>
                  </a:lnTo>
                  <a:cubicBezTo>
                    <a:pt x="3505" y="4815"/>
                    <a:pt x="6069" y="3191"/>
                    <a:pt x="7909" y="3191"/>
                  </a:cubicBezTo>
                  <a:close/>
                  <a:moveTo>
                    <a:pt x="7792" y="0"/>
                  </a:moveTo>
                  <a:cubicBezTo>
                    <a:pt x="3505" y="0"/>
                    <a:pt x="1" y="3347"/>
                    <a:pt x="1" y="8261"/>
                  </a:cubicBezTo>
                  <a:cubicBezTo>
                    <a:pt x="1" y="12919"/>
                    <a:pt x="3505" y="16540"/>
                    <a:pt x="8203" y="16540"/>
                  </a:cubicBezTo>
                  <a:cubicBezTo>
                    <a:pt x="10982" y="16540"/>
                    <a:pt x="13566" y="15170"/>
                    <a:pt x="15093" y="12860"/>
                  </a:cubicBezTo>
                  <a:lnTo>
                    <a:pt x="12274" y="10981"/>
                  </a:lnTo>
                  <a:cubicBezTo>
                    <a:pt x="11335" y="12352"/>
                    <a:pt x="10043" y="13272"/>
                    <a:pt x="8203" y="13272"/>
                  </a:cubicBezTo>
                  <a:cubicBezTo>
                    <a:pt x="6343" y="13272"/>
                    <a:pt x="5032" y="12430"/>
                    <a:pt x="4190" y="10766"/>
                  </a:cubicBezTo>
                  <a:lnTo>
                    <a:pt x="15249" y="6186"/>
                  </a:lnTo>
                  <a:lnTo>
                    <a:pt x="14878" y="5266"/>
                  </a:lnTo>
                  <a:cubicBezTo>
                    <a:pt x="14192" y="3406"/>
                    <a:pt x="12098" y="0"/>
                    <a:pt x="7792" y="0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164"/>
            <p:cNvSpPr/>
            <p:nvPr/>
          </p:nvSpPr>
          <p:spPr>
            <a:xfrm>
              <a:off x="2973675" y="2507925"/>
              <a:ext cx="266225" cy="563925"/>
            </a:xfrm>
            <a:custGeom>
              <a:rect b="b" l="l" r="r" t="t"/>
              <a:pathLst>
                <a:path extrusionOk="0" h="22557" w="10649">
                  <a:moveTo>
                    <a:pt x="8601" y="1"/>
                  </a:moveTo>
                  <a:cubicBezTo>
                    <a:pt x="8514" y="1"/>
                    <a:pt x="8426" y="3"/>
                    <a:pt x="8339" y="7"/>
                  </a:cubicBezTo>
                  <a:cubicBezTo>
                    <a:pt x="5109" y="7"/>
                    <a:pt x="2897" y="2043"/>
                    <a:pt x="2897" y="5175"/>
                  </a:cubicBezTo>
                  <a:lnTo>
                    <a:pt x="2897" y="7210"/>
                  </a:lnTo>
                  <a:lnTo>
                    <a:pt x="0" y="7210"/>
                  </a:lnTo>
                  <a:lnTo>
                    <a:pt x="0" y="9833"/>
                  </a:lnTo>
                  <a:lnTo>
                    <a:pt x="2897" y="9833"/>
                  </a:lnTo>
                  <a:lnTo>
                    <a:pt x="2897" y="22556"/>
                  </a:lnTo>
                  <a:lnTo>
                    <a:pt x="5755" y="22556"/>
                  </a:lnTo>
                  <a:lnTo>
                    <a:pt x="5755" y="9833"/>
                  </a:lnTo>
                  <a:lnTo>
                    <a:pt x="9768" y="9833"/>
                  </a:lnTo>
                  <a:lnTo>
                    <a:pt x="9768" y="7210"/>
                  </a:lnTo>
                  <a:lnTo>
                    <a:pt x="5755" y="7210"/>
                  </a:lnTo>
                  <a:lnTo>
                    <a:pt x="5755" y="5273"/>
                  </a:lnTo>
                  <a:cubicBezTo>
                    <a:pt x="5755" y="3472"/>
                    <a:pt x="6890" y="2630"/>
                    <a:pt x="8339" y="2630"/>
                  </a:cubicBezTo>
                  <a:cubicBezTo>
                    <a:pt x="8383" y="2628"/>
                    <a:pt x="8428" y="2627"/>
                    <a:pt x="8472" y="2627"/>
                  </a:cubicBezTo>
                  <a:cubicBezTo>
                    <a:pt x="8878" y="2627"/>
                    <a:pt x="9280" y="2708"/>
                    <a:pt x="9650" y="2884"/>
                  </a:cubicBezTo>
                  <a:lnTo>
                    <a:pt x="10649" y="399"/>
                  </a:lnTo>
                  <a:cubicBezTo>
                    <a:pt x="9988" y="138"/>
                    <a:pt x="9296" y="1"/>
                    <a:pt x="8601" y="1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164"/>
            <p:cNvSpPr/>
            <p:nvPr/>
          </p:nvSpPr>
          <p:spPr>
            <a:xfrm>
              <a:off x="3237425" y="2675450"/>
              <a:ext cx="394950" cy="408625"/>
            </a:xfrm>
            <a:custGeom>
              <a:rect b="b" l="l" r="r" t="t"/>
              <a:pathLst>
                <a:path extrusionOk="0" h="16345" w="15798">
                  <a:moveTo>
                    <a:pt x="7889" y="2623"/>
                  </a:moveTo>
                  <a:cubicBezTo>
                    <a:pt x="10454" y="2623"/>
                    <a:pt x="12900" y="4659"/>
                    <a:pt x="12900" y="8182"/>
                  </a:cubicBezTo>
                  <a:cubicBezTo>
                    <a:pt x="12900" y="11686"/>
                    <a:pt x="10454" y="13722"/>
                    <a:pt x="7889" y="13722"/>
                  </a:cubicBezTo>
                  <a:cubicBezTo>
                    <a:pt x="5325" y="13722"/>
                    <a:pt x="2878" y="11686"/>
                    <a:pt x="2878" y="8182"/>
                  </a:cubicBezTo>
                  <a:cubicBezTo>
                    <a:pt x="2878" y="4659"/>
                    <a:pt x="5325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41"/>
                    <a:pt x="3289" y="16345"/>
                    <a:pt x="7889" y="16345"/>
                  </a:cubicBezTo>
                  <a:cubicBezTo>
                    <a:pt x="12509" y="16345"/>
                    <a:pt x="15797" y="12841"/>
                    <a:pt x="15797" y="8182"/>
                  </a:cubicBezTo>
                  <a:cubicBezTo>
                    <a:pt x="1579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164"/>
            <p:cNvSpPr/>
            <p:nvPr/>
          </p:nvSpPr>
          <p:spPr>
            <a:xfrm>
              <a:off x="3690100" y="2678325"/>
              <a:ext cx="237350" cy="393525"/>
            </a:xfrm>
            <a:custGeom>
              <a:rect b="b" l="l" r="r" t="t"/>
              <a:pathLst>
                <a:path extrusionOk="0" h="15741" w="9494">
                  <a:moveTo>
                    <a:pt x="7479" y="1"/>
                  </a:moveTo>
                  <a:cubicBezTo>
                    <a:pt x="7426" y="1"/>
                    <a:pt x="7374" y="1"/>
                    <a:pt x="7321" y="3"/>
                  </a:cubicBezTo>
                  <a:cubicBezTo>
                    <a:pt x="5736" y="3"/>
                    <a:pt x="3504" y="1138"/>
                    <a:pt x="2878" y="2900"/>
                  </a:cubicBezTo>
                  <a:lnTo>
                    <a:pt x="2760" y="2900"/>
                  </a:lnTo>
                  <a:lnTo>
                    <a:pt x="2760" y="394"/>
                  </a:lnTo>
                  <a:lnTo>
                    <a:pt x="0" y="394"/>
                  </a:lnTo>
                  <a:lnTo>
                    <a:pt x="0" y="15740"/>
                  </a:lnTo>
                  <a:lnTo>
                    <a:pt x="2878" y="15740"/>
                  </a:lnTo>
                  <a:lnTo>
                    <a:pt x="2878" y="7343"/>
                  </a:lnTo>
                  <a:cubicBezTo>
                    <a:pt x="2878" y="4524"/>
                    <a:pt x="4894" y="2861"/>
                    <a:pt x="6851" y="2861"/>
                  </a:cubicBezTo>
                  <a:cubicBezTo>
                    <a:pt x="6905" y="2859"/>
                    <a:pt x="6958" y="2858"/>
                    <a:pt x="7011" y="2858"/>
                  </a:cubicBezTo>
                  <a:cubicBezTo>
                    <a:pt x="7483" y="2858"/>
                    <a:pt x="7940" y="2935"/>
                    <a:pt x="8398" y="3076"/>
                  </a:cubicBezTo>
                  <a:lnTo>
                    <a:pt x="9494" y="394"/>
                  </a:lnTo>
                  <a:cubicBezTo>
                    <a:pt x="8857" y="122"/>
                    <a:pt x="8170" y="1"/>
                    <a:pt x="7479" y="1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164"/>
            <p:cNvSpPr/>
            <p:nvPr/>
          </p:nvSpPr>
          <p:spPr>
            <a:xfrm>
              <a:off x="4131500" y="2511025"/>
              <a:ext cx="327400" cy="560825"/>
            </a:xfrm>
            <a:custGeom>
              <a:rect b="b" l="l" r="r" t="t"/>
              <a:pathLst>
                <a:path extrusionOk="0" h="22433" w="13096">
                  <a:moveTo>
                    <a:pt x="1" y="1"/>
                  </a:moveTo>
                  <a:lnTo>
                    <a:pt x="1" y="22432"/>
                  </a:lnTo>
                  <a:lnTo>
                    <a:pt x="13096" y="22432"/>
                  </a:lnTo>
                  <a:lnTo>
                    <a:pt x="13096" y="19673"/>
                  </a:lnTo>
                  <a:lnTo>
                    <a:pt x="2898" y="19673"/>
                  </a:lnTo>
                  <a:lnTo>
                    <a:pt x="2898" y="12548"/>
                  </a:lnTo>
                  <a:lnTo>
                    <a:pt x="12098" y="12548"/>
                  </a:lnTo>
                  <a:lnTo>
                    <a:pt x="12098" y="9866"/>
                  </a:lnTo>
                  <a:lnTo>
                    <a:pt x="2898" y="9866"/>
                  </a:lnTo>
                  <a:lnTo>
                    <a:pt x="2898" y="2760"/>
                  </a:lnTo>
                  <a:lnTo>
                    <a:pt x="13096" y="2760"/>
                  </a:lnTo>
                  <a:lnTo>
                    <a:pt x="13096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164"/>
            <p:cNvSpPr/>
            <p:nvPr/>
          </p:nvSpPr>
          <p:spPr>
            <a:xfrm>
              <a:off x="4505875" y="2511025"/>
              <a:ext cx="385150" cy="573050"/>
            </a:xfrm>
            <a:custGeom>
              <a:rect b="b" l="l" r="r" t="t"/>
              <a:pathLst>
                <a:path extrusionOk="0" h="22922" w="15406">
                  <a:moveTo>
                    <a:pt x="7771" y="9200"/>
                  </a:moveTo>
                  <a:cubicBezTo>
                    <a:pt x="10335" y="9200"/>
                    <a:pt x="12665" y="11236"/>
                    <a:pt x="12665" y="14759"/>
                  </a:cubicBezTo>
                  <a:cubicBezTo>
                    <a:pt x="12665" y="18263"/>
                    <a:pt x="10335" y="20299"/>
                    <a:pt x="7771" y="20299"/>
                  </a:cubicBezTo>
                  <a:cubicBezTo>
                    <a:pt x="5187" y="20299"/>
                    <a:pt x="2878" y="18204"/>
                    <a:pt x="2878" y="14759"/>
                  </a:cubicBezTo>
                  <a:cubicBezTo>
                    <a:pt x="2878" y="11314"/>
                    <a:pt x="5187" y="9200"/>
                    <a:pt x="7771" y="9200"/>
                  </a:cubicBezTo>
                  <a:close/>
                  <a:moveTo>
                    <a:pt x="12528" y="1"/>
                  </a:moveTo>
                  <a:lnTo>
                    <a:pt x="12528" y="7086"/>
                  </a:lnTo>
                  <a:lnTo>
                    <a:pt x="12665" y="9200"/>
                  </a:lnTo>
                  <a:lnTo>
                    <a:pt x="12528" y="9200"/>
                  </a:lnTo>
                  <a:cubicBezTo>
                    <a:pt x="11647" y="7791"/>
                    <a:pt x="9748" y="6577"/>
                    <a:pt x="7301" y="6577"/>
                  </a:cubicBezTo>
                  <a:cubicBezTo>
                    <a:pt x="3426" y="6577"/>
                    <a:pt x="0" y="10062"/>
                    <a:pt x="0" y="14759"/>
                  </a:cubicBezTo>
                  <a:cubicBezTo>
                    <a:pt x="0" y="19457"/>
                    <a:pt x="3426" y="22922"/>
                    <a:pt x="7301" y="22922"/>
                  </a:cubicBezTo>
                  <a:cubicBezTo>
                    <a:pt x="9748" y="22922"/>
                    <a:pt x="11647" y="21708"/>
                    <a:pt x="12528" y="20299"/>
                  </a:cubicBezTo>
                  <a:lnTo>
                    <a:pt x="12665" y="20299"/>
                  </a:lnTo>
                  <a:lnTo>
                    <a:pt x="12665" y="22432"/>
                  </a:lnTo>
                  <a:lnTo>
                    <a:pt x="15405" y="22432"/>
                  </a:lnTo>
                  <a:lnTo>
                    <a:pt x="15405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164"/>
            <p:cNvSpPr/>
            <p:nvPr/>
          </p:nvSpPr>
          <p:spPr>
            <a:xfrm>
              <a:off x="4967825" y="2688175"/>
              <a:ext cx="340125" cy="395900"/>
            </a:xfrm>
            <a:custGeom>
              <a:rect b="b" l="l" r="r" t="t"/>
              <a:pathLst>
                <a:path extrusionOk="0" h="15836" w="13605">
                  <a:moveTo>
                    <a:pt x="1" y="0"/>
                  </a:moveTo>
                  <a:lnTo>
                    <a:pt x="1" y="9376"/>
                  </a:lnTo>
                  <a:cubicBezTo>
                    <a:pt x="1" y="13174"/>
                    <a:pt x="1919" y="15836"/>
                    <a:pt x="5873" y="15836"/>
                  </a:cubicBezTo>
                  <a:cubicBezTo>
                    <a:pt x="7967" y="15836"/>
                    <a:pt x="9866" y="14622"/>
                    <a:pt x="10727" y="13213"/>
                  </a:cubicBezTo>
                  <a:lnTo>
                    <a:pt x="10845" y="13213"/>
                  </a:lnTo>
                  <a:lnTo>
                    <a:pt x="10845" y="15346"/>
                  </a:lnTo>
                  <a:lnTo>
                    <a:pt x="13605" y="15346"/>
                  </a:lnTo>
                  <a:lnTo>
                    <a:pt x="13605" y="0"/>
                  </a:lnTo>
                  <a:lnTo>
                    <a:pt x="10727" y="0"/>
                  </a:lnTo>
                  <a:lnTo>
                    <a:pt x="10727" y="8456"/>
                  </a:lnTo>
                  <a:cubicBezTo>
                    <a:pt x="10727" y="10805"/>
                    <a:pt x="9181" y="13213"/>
                    <a:pt x="6675" y="13213"/>
                  </a:cubicBezTo>
                  <a:cubicBezTo>
                    <a:pt x="4483" y="13213"/>
                    <a:pt x="2898" y="12117"/>
                    <a:pt x="2898" y="8926"/>
                  </a:cubicBezTo>
                  <a:lnTo>
                    <a:pt x="2898" y="0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164"/>
            <p:cNvSpPr/>
            <p:nvPr/>
          </p:nvSpPr>
          <p:spPr>
            <a:xfrm>
              <a:off x="5365675" y="2675450"/>
              <a:ext cx="368025" cy="408625"/>
            </a:xfrm>
            <a:custGeom>
              <a:rect b="b" l="l" r="r" t="t"/>
              <a:pathLst>
                <a:path extrusionOk="0" h="16345" w="14721"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02"/>
                    <a:pt x="3289" y="16345"/>
                    <a:pt x="7889" y="16345"/>
                  </a:cubicBezTo>
                  <a:cubicBezTo>
                    <a:pt x="11550" y="16345"/>
                    <a:pt x="13781" y="14192"/>
                    <a:pt x="14721" y="11941"/>
                  </a:cubicBezTo>
                  <a:lnTo>
                    <a:pt x="12156" y="10844"/>
                  </a:lnTo>
                  <a:cubicBezTo>
                    <a:pt x="11393" y="12626"/>
                    <a:pt x="9827" y="13722"/>
                    <a:pt x="7693" y="13722"/>
                  </a:cubicBezTo>
                  <a:cubicBezTo>
                    <a:pt x="5266" y="13722"/>
                    <a:pt x="2878" y="11490"/>
                    <a:pt x="2878" y="8182"/>
                  </a:cubicBezTo>
                  <a:cubicBezTo>
                    <a:pt x="2878" y="4855"/>
                    <a:pt x="5247" y="2643"/>
                    <a:pt x="7693" y="2643"/>
                  </a:cubicBezTo>
                  <a:cubicBezTo>
                    <a:pt x="9827" y="2643"/>
                    <a:pt x="11236" y="3700"/>
                    <a:pt x="12000" y="5520"/>
                  </a:cubicBezTo>
                  <a:lnTo>
                    <a:pt x="14623" y="4424"/>
                  </a:lnTo>
                  <a:cubicBezTo>
                    <a:pt x="13683" y="2154"/>
                    <a:pt x="1156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164"/>
            <p:cNvSpPr/>
            <p:nvPr/>
          </p:nvSpPr>
          <p:spPr>
            <a:xfrm>
              <a:off x="5774300" y="2675450"/>
              <a:ext cx="341100" cy="408625"/>
            </a:xfrm>
            <a:custGeom>
              <a:rect b="b" l="l" r="r" t="t"/>
              <a:pathLst>
                <a:path extrusionOk="0" h="16345" w="13644">
                  <a:moveTo>
                    <a:pt x="7223" y="8241"/>
                  </a:moveTo>
                  <a:cubicBezTo>
                    <a:pt x="9670" y="8241"/>
                    <a:pt x="10904" y="9239"/>
                    <a:pt x="10904" y="9239"/>
                  </a:cubicBezTo>
                  <a:cubicBezTo>
                    <a:pt x="10904" y="11745"/>
                    <a:pt x="8496" y="13722"/>
                    <a:pt x="6186" y="13722"/>
                  </a:cubicBezTo>
                  <a:cubicBezTo>
                    <a:pt x="4698" y="13722"/>
                    <a:pt x="2995" y="12900"/>
                    <a:pt x="2995" y="11275"/>
                  </a:cubicBezTo>
                  <a:cubicBezTo>
                    <a:pt x="2995" y="9866"/>
                    <a:pt x="4189" y="8241"/>
                    <a:pt x="7223" y="8241"/>
                  </a:cubicBezTo>
                  <a:close/>
                  <a:moveTo>
                    <a:pt x="6832" y="0"/>
                  </a:moveTo>
                  <a:cubicBezTo>
                    <a:pt x="2976" y="0"/>
                    <a:pt x="1116" y="2330"/>
                    <a:pt x="588" y="3739"/>
                  </a:cubicBezTo>
                  <a:lnTo>
                    <a:pt x="3230" y="4855"/>
                  </a:lnTo>
                  <a:cubicBezTo>
                    <a:pt x="3759" y="3426"/>
                    <a:pt x="5286" y="2643"/>
                    <a:pt x="6891" y="2643"/>
                  </a:cubicBezTo>
                  <a:cubicBezTo>
                    <a:pt x="9044" y="2643"/>
                    <a:pt x="10904" y="4033"/>
                    <a:pt x="10884" y="6362"/>
                  </a:cubicBezTo>
                  <a:lnTo>
                    <a:pt x="10884" y="6793"/>
                  </a:lnTo>
                  <a:cubicBezTo>
                    <a:pt x="10297" y="6460"/>
                    <a:pt x="8789" y="5853"/>
                    <a:pt x="6734" y="5853"/>
                  </a:cubicBezTo>
                  <a:cubicBezTo>
                    <a:pt x="3132" y="5853"/>
                    <a:pt x="0" y="7732"/>
                    <a:pt x="0" y="11216"/>
                  </a:cubicBezTo>
                  <a:cubicBezTo>
                    <a:pt x="0" y="14407"/>
                    <a:pt x="2604" y="16345"/>
                    <a:pt x="5736" y="16345"/>
                  </a:cubicBezTo>
                  <a:cubicBezTo>
                    <a:pt x="8359" y="16345"/>
                    <a:pt x="9925" y="14994"/>
                    <a:pt x="10766" y="13722"/>
                  </a:cubicBezTo>
                  <a:lnTo>
                    <a:pt x="10904" y="13722"/>
                  </a:lnTo>
                  <a:lnTo>
                    <a:pt x="10904" y="15855"/>
                  </a:lnTo>
                  <a:lnTo>
                    <a:pt x="13644" y="15855"/>
                  </a:lnTo>
                  <a:lnTo>
                    <a:pt x="13644" y="6577"/>
                  </a:lnTo>
                  <a:cubicBezTo>
                    <a:pt x="13644" y="2251"/>
                    <a:pt x="10590" y="0"/>
                    <a:pt x="6832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164"/>
            <p:cNvSpPr/>
            <p:nvPr/>
          </p:nvSpPr>
          <p:spPr>
            <a:xfrm>
              <a:off x="6152575" y="2570725"/>
              <a:ext cx="249125" cy="507150"/>
            </a:xfrm>
            <a:custGeom>
              <a:rect b="b" l="l" r="r" t="t"/>
              <a:pathLst>
                <a:path extrusionOk="0" h="20286" w="9965">
                  <a:moveTo>
                    <a:pt x="2682" y="1"/>
                  </a:moveTo>
                  <a:lnTo>
                    <a:pt x="2682" y="4698"/>
                  </a:lnTo>
                  <a:lnTo>
                    <a:pt x="1" y="4698"/>
                  </a:lnTo>
                  <a:lnTo>
                    <a:pt x="1" y="7321"/>
                  </a:lnTo>
                  <a:lnTo>
                    <a:pt x="2682" y="7321"/>
                  </a:lnTo>
                  <a:lnTo>
                    <a:pt x="2682" y="15366"/>
                  </a:lnTo>
                  <a:cubicBezTo>
                    <a:pt x="2682" y="18498"/>
                    <a:pt x="4405" y="20279"/>
                    <a:pt x="7635" y="20279"/>
                  </a:cubicBezTo>
                  <a:cubicBezTo>
                    <a:pt x="7724" y="20284"/>
                    <a:pt x="7813" y="20286"/>
                    <a:pt x="7901" y="20286"/>
                  </a:cubicBezTo>
                  <a:cubicBezTo>
                    <a:pt x="8611" y="20286"/>
                    <a:pt x="9303" y="20147"/>
                    <a:pt x="9964" y="19868"/>
                  </a:cubicBezTo>
                  <a:lnTo>
                    <a:pt x="8946" y="17402"/>
                  </a:lnTo>
                  <a:cubicBezTo>
                    <a:pt x="8570" y="17563"/>
                    <a:pt x="8161" y="17659"/>
                    <a:pt x="7749" y="17659"/>
                  </a:cubicBezTo>
                  <a:cubicBezTo>
                    <a:pt x="7711" y="17659"/>
                    <a:pt x="7673" y="17658"/>
                    <a:pt x="7635" y="17656"/>
                  </a:cubicBezTo>
                  <a:cubicBezTo>
                    <a:pt x="6284" y="17656"/>
                    <a:pt x="5579" y="16854"/>
                    <a:pt x="5579" y="15151"/>
                  </a:cubicBezTo>
                  <a:lnTo>
                    <a:pt x="5579" y="7321"/>
                  </a:lnTo>
                  <a:lnTo>
                    <a:pt x="9338" y="7321"/>
                  </a:lnTo>
                  <a:lnTo>
                    <a:pt x="9338" y="4698"/>
                  </a:lnTo>
                  <a:lnTo>
                    <a:pt x="5579" y="4698"/>
                  </a:lnTo>
                  <a:lnTo>
                    <a:pt x="5579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164"/>
            <p:cNvSpPr/>
            <p:nvPr/>
          </p:nvSpPr>
          <p:spPr>
            <a:xfrm>
              <a:off x="6437875" y="2504825"/>
              <a:ext cx="119425" cy="567025"/>
            </a:xfrm>
            <a:custGeom>
              <a:rect b="b" l="l" r="r" t="t"/>
              <a:pathLst>
                <a:path extrusionOk="0" h="22681" w="4777">
                  <a:moveTo>
                    <a:pt x="2058" y="1"/>
                  </a:moveTo>
                  <a:cubicBezTo>
                    <a:pt x="1018" y="1"/>
                    <a:pt x="20" y="802"/>
                    <a:pt x="20" y="2030"/>
                  </a:cubicBezTo>
                  <a:cubicBezTo>
                    <a:pt x="1" y="3165"/>
                    <a:pt x="921" y="4085"/>
                    <a:pt x="2056" y="4085"/>
                  </a:cubicBezTo>
                  <a:cubicBezTo>
                    <a:pt x="3857" y="4065"/>
                    <a:pt x="4777" y="1893"/>
                    <a:pt x="3485" y="601"/>
                  </a:cubicBezTo>
                  <a:cubicBezTo>
                    <a:pt x="3071" y="187"/>
                    <a:pt x="2560" y="1"/>
                    <a:pt x="2058" y="1"/>
                  </a:cubicBezTo>
                  <a:close/>
                  <a:moveTo>
                    <a:pt x="607" y="7334"/>
                  </a:moveTo>
                  <a:lnTo>
                    <a:pt x="607" y="22680"/>
                  </a:lnTo>
                  <a:lnTo>
                    <a:pt x="3485" y="22680"/>
                  </a:lnTo>
                  <a:lnTo>
                    <a:pt x="3485" y="7334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164"/>
            <p:cNvSpPr/>
            <p:nvPr/>
          </p:nvSpPr>
          <p:spPr>
            <a:xfrm>
              <a:off x="6585675" y="2675450"/>
              <a:ext cx="394450" cy="408625"/>
            </a:xfrm>
            <a:custGeom>
              <a:rect b="b" l="l" r="r" t="t"/>
              <a:pathLst>
                <a:path extrusionOk="0" h="16345" w="15778">
                  <a:moveTo>
                    <a:pt x="7889" y="2623"/>
                  </a:moveTo>
                  <a:cubicBezTo>
                    <a:pt x="10453" y="2623"/>
                    <a:pt x="12900" y="4659"/>
                    <a:pt x="12900" y="8182"/>
                  </a:cubicBezTo>
                  <a:cubicBezTo>
                    <a:pt x="12900" y="11686"/>
                    <a:pt x="10453" y="13722"/>
                    <a:pt x="7889" y="13722"/>
                  </a:cubicBezTo>
                  <a:cubicBezTo>
                    <a:pt x="5324" y="13722"/>
                    <a:pt x="2878" y="11686"/>
                    <a:pt x="2878" y="8182"/>
                  </a:cubicBezTo>
                  <a:cubicBezTo>
                    <a:pt x="2878" y="4659"/>
                    <a:pt x="5324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0" y="3504"/>
                    <a:pt x="0" y="8182"/>
                  </a:cubicBezTo>
                  <a:cubicBezTo>
                    <a:pt x="0" y="12841"/>
                    <a:pt x="3289" y="16345"/>
                    <a:pt x="7889" y="16345"/>
                  </a:cubicBezTo>
                  <a:cubicBezTo>
                    <a:pt x="12489" y="16345"/>
                    <a:pt x="15777" y="12841"/>
                    <a:pt x="15777" y="8182"/>
                  </a:cubicBezTo>
                  <a:cubicBezTo>
                    <a:pt x="1577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164"/>
            <p:cNvSpPr/>
            <p:nvPr/>
          </p:nvSpPr>
          <p:spPr>
            <a:xfrm>
              <a:off x="7037850" y="2675450"/>
              <a:ext cx="340125" cy="396400"/>
            </a:xfrm>
            <a:custGeom>
              <a:rect b="b" l="l" r="r" t="t"/>
              <a:pathLst>
                <a:path extrusionOk="0" h="15856" w="13605">
                  <a:moveTo>
                    <a:pt x="7752" y="0"/>
                  </a:moveTo>
                  <a:cubicBezTo>
                    <a:pt x="5638" y="0"/>
                    <a:pt x="3700" y="1234"/>
                    <a:pt x="2897" y="2643"/>
                  </a:cubicBezTo>
                  <a:lnTo>
                    <a:pt x="2760" y="2643"/>
                  </a:lnTo>
                  <a:lnTo>
                    <a:pt x="2760" y="509"/>
                  </a:lnTo>
                  <a:lnTo>
                    <a:pt x="0" y="509"/>
                  </a:lnTo>
                  <a:lnTo>
                    <a:pt x="0" y="15855"/>
                  </a:lnTo>
                  <a:lnTo>
                    <a:pt x="2897" y="15855"/>
                  </a:lnTo>
                  <a:lnTo>
                    <a:pt x="2897" y="7360"/>
                  </a:lnTo>
                  <a:cubicBezTo>
                    <a:pt x="2897" y="5011"/>
                    <a:pt x="4424" y="2623"/>
                    <a:pt x="6929" y="2623"/>
                  </a:cubicBezTo>
                  <a:cubicBezTo>
                    <a:pt x="9122" y="2623"/>
                    <a:pt x="10727" y="3700"/>
                    <a:pt x="10727" y="6891"/>
                  </a:cubicBezTo>
                  <a:lnTo>
                    <a:pt x="10727" y="15855"/>
                  </a:lnTo>
                  <a:lnTo>
                    <a:pt x="13604" y="15855"/>
                  </a:lnTo>
                  <a:lnTo>
                    <a:pt x="13604" y="6460"/>
                  </a:lnTo>
                  <a:cubicBezTo>
                    <a:pt x="13604" y="2663"/>
                    <a:pt x="11667" y="0"/>
                    <a:pt x="7752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_white w/ yellow">
  <p:cSld name="CUSTOM_1_1">
    <p:bg>
      <p:bgPr>
        <a:solidFill>
          <a:srgbClr val="FFFFFF"/>
        </a:solidFill>
      </p:bgPr>
    </p:bg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165"/>
          <p:cNvSpPr txBox="1"/>
          <p:nvPr/>
        </p:nvSpPr>
        <p:spPr>
          <a:xfrm>
            <a:off x="7078025" y="122871"/>
            <a:ext cx="19824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22537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AE6227"/>
                </a:solidFill>
                <a:latin typeface="Google Sans"/>
                <a:ea typeface="Google Sans"/>
                <a:cs typeface="Google Sans"/>
                <a:sym typeface="Google Sans"/>
              </a:rPr>
              <a:t>Confidential &amp;  Proprietary</a:t>
            </a:r>
            <a:endParaRPr sz="700">
              <a:solidFill>
                <a:srgbClr val="AE6227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_Content 1">
  <p:cSld name="CUSTOM_2_3_2"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166"/>
          <p:cNvSpPr txBox="1"/>
          <p:nvPr>
            <p:ph idx="1" type="body"/>
          </p:nvPr>
        </p:nvSpPr>
        <p:spPr>
          <a:xfrm>
            <a:off x="457175" y="1536250"/>
            <a:ext cx="4077000" cy="3151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17500" lvl="0" marL="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17500" lvl="1" marL="914400" rtl="0">
              <a:lnSpc>
                <a:spcPct val="13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2pPr>
            <a:lvl3pPr indent="-317500" lvl="2" marL="1371600" rtl="0">
              <a:lnSpc>
                <a:spcPct val="13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3pPr>
            <a:lvl4pPr indent="-317500" lvl="3" marL="1828800" rtl="0">
              <a:lnSpc>
                <a:spcPct val="13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4pPr>
            <a:lvl5pPr indent="-317500" lvl="4" marL="2286000" rtl="0">
              <a:lnSpc>
                <a:spcPct val="13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5pPr>
            <a:lvl6pPr indent="-317500" lvl="5" marL="2743200" rtl="0">
              <a:lnSpc>
                <a:spcPct val="13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6pPr>
            <a:lvl7pPr indent="-317500" lvl="6" marL="3200400" rtl="0">
              <a:lnSpc>
                <a:spcPct val="13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7pPr>
            <a:lvl8pPr indent="-317500" lvl="7" marL="3657600" rtl="0">
              <a:lnSpc>
                <a:spcPct val="13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8pPr>
            <a:lvl9pPr indent="-317500" lvl="8" marL="4114800" rtl="0">
              <a:lnSpc>
                <a:spcPct val="130000"/>
              </a:lnSpc>
              <a:spcBef>
                <a:spcPts val="1100"/>
              </a:spcBef>
              <a:spcAft>
                <a:spcPts val="1100"/>
              </a:spcAft>
              <a:buClr>
                <a:schemeClr val="accent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1055" name="Google Shape;1055;p166"/>
          <p:cNvSpPr txBox="1"/>
          <p:nvPr>
            <p:ph type="title"/>
          </p:nvPr>
        </p:nvSpPr>
        <p:spPr>
          <a:xfrm>
            <a:off x="457175" y="460250"/>
            <a:ext cx="4077000" cy="99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056" name="Google Shape;1056;p166"/>
          <p:cNvSpPr txBox="1"/>
          <p:nvPr/>
        </p:nvSpPr>
        <p:spPr>
          <a:xfrm>
            <a:off x="6762575" y="-301"/>
            <a:ext cx="19242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BDC1C6"/>
                </a:solidFill>
                <a:latin typeface="Google Sans"/>
                <a:ea typeface="Google Sans"/>
                <a:cs typeface="Google Sans"/>
                <a:sym typeface="Google Sans"/>
              </a:rPr>
              <a:t>Proprietary + Confidential</a:t>
            </a:r>
            <a:endParaRPr sz="600">
              <a:solidFill>
                <a:srgbClr val="BDC1C6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057" name="Google Shape;1057;p166"/>
          <p:cNvSpPr txBox="1"/>
          <p:nvPr/>
        </p:nvSpPr>
        <p:spPr>
          <a:xfrm>
            <a:off x="7238375" y="4830125"/>
            <a:ext cx="1448400" cy="13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CA0A5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Education FA All Hands</a:t>
            </a:r>
            <a:endParaRPr sz="1000">
              <a:solidFill>
                <a:srgbClr val="9CA0A5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grpSp>
        <p:nvGrpSpPr>
          <p:cNvPr id="1058" name="Google Shape;1058;p166"/>
          <p:cNvGrpSpPr/>
          <p:nvPr/>
        </p:nvGrpSpPr>
        <p:grpSpPr>
          <a:xfrm>
            <a:off x="456598" y="4846228"/>
            <a:ext cx="403088" cy="131429"/>
            <a:chOff x="827088" y="2417763"/>
            <a:chExt cx="8432797" cy="2749551"/>
          </a:xfrm>
        </p:grpSpPr>
        <p:sp>
          <p:nvSpPr>
            <p:cNvPr id="1059" name="Google Shape;1059;p166"/>
            <p:cNvSpPr/>
            <p:nvPr/>
          </p:nvSpPr>
          <p:spPr>
            <a:xfrm>
              <a:off x="827088" y="2417763"/>
              <a:ext cx="2078034" cy="2132018"/>
            </a:xfrm>
            <a:custGeom>
              <a:rect b="b" l="l" r="r" t="t"/>
              <a:pathLst>
                <a:path extrusionOk="0" h="5924" w="5774">
                  <a:moveTo>
                    <a:pt x="3020" y="3513"/>
                  </a:moveTo>
                  <a:lnTo>
                    <a:pt x="3020" y="2704"/>
                  </a:lnTo>
                  <a:lnTo>
                    <a:pt x="5729" y="2704"/>
                  </a:lnTo>
                  <a:cubicBezTo>
                    <a:pt x="5757" y="2847"/>
                    <a:pt x="5773" y="3017"/>
                    <a:pt x="5773" y="3200"/>
                  </a:cubicBezTo>
                  <a:cubicBezTo>
                    <a:pt x="5773" y="3807"/>
                    <a:pt x="5607" y="4558"/>
                    <a:pt x="5072" y="5092"/>
                  </a:cubicBezTo>
                  <a:cubicBezTo>
                    <a:pt x="4552" y="5634"/>
                    <a:pt x="3887" y="5923"/>
                    <a:pt x="3006" y="5923"/>
                  </a:cubicBezTo>
                  <a:cubicBezTo>
                    <a:pt x="1373" y="5923"/>
                    <a:pt x="0" y="4594"/>
                    <a:pt x="0" y="2962"/>
                  </a:cubicBezTo>
                  <a:cubicBezTo>
                    <a:pt x="0" y="1329"/>
                    <a:pt x="1373" y="0"/>
                    <a:pt x="3006" y="0"/>
                  </a:cubicBezTo>
                  <a:cubicBezTo>
                    <a:pt x="3909" y="0"/>
                    <a:pt x="4552" y="354"/>
                    <a:pt x="5036" y="816"/>
                  </a:cubicBezTo>
                  <a:lnTo>
                    <a:pt x="4465" y="1387"/>
                  </a:lnTo>
                  <a:cubicBezTo>
                    <a:pt x="4119" y="1062"/>
                    <a:pt x="3649" y="809"/>
                    <a:pt x="3006" y="809"/>
                  </a:cubicBezTo>
                  <a:cubicBezTo>
                    <a:pt x="1814" y="809"/>
                    <a:pt x="882" y="1770"/>
                    <a:pt x="882" y="2962"/>
                  </a:cubicBezTo>
                  <a:cubicBezTo>
                    <a:pt x="882" y="4153"/>
                    <a:pt x="1814" y="5114"/>
                    <a:pt x="3006" y="5114"/>
                  </a:cubicBezTo>
                  <a:cubicBezTo>
                    <a:pt x="3779" y="5114"/>
                    <a:pt x="4220" y="4803"/>
                    <a:pt x="4502" y="4521"/>
                  </a:cubicBezTo>
                  <a:cubicBezTo>
                    <a:pt x="4731" y="4292"/>
                    <a:pt x="4882" y="3963"/>
                    <a:pt x="4941" y="3513"/>
                  </a:cubicBezTo>
                  <a:lnTo>
                    <a:pt x="3020" y="3513"/>
                  </a:lnTo>
                </a:path>
              </a:pathLst>
            </a:custGeom>
            <a:solidFill>
              <a:srgbClr val="9CA0A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p166"/>
            <p:cNvSpPr/>
            <p:nvPr/>
          </p:nvSpPr>
          <p:spPr>
            <a:xfrm>
              <a:off x="3013075" y="3176588"/>
              <a:ext cx="1379537" cy="1373190"/>
            </a:xfrm>
            <a:custGeom>
              <a:rect b="b" l="l" r="r" t="t"/>
              <a:pathLst>
                <a:path extrusionOk="0" h="3815" w="3830">
                  <a:moveTo>
                    <a:pt x="3829" y="1907"/>
                  </a:moveTo>
                  <a:cubicBezTo>
                    <a:pt x="3829" y="3005"/>
                    <a:pt x="2970" y="3814"/>
                    <a:pt x="1915" y="3814"/>
                  </a:cubicBezTo>
                  <a:cubicBezTo>
                    <a:pt x="860" y="3814"/>
                    <a:pt x="0" y="3005"/>
                    <a:pt x="0" y="1907"/>
                  </a:cubicBezTo>
                  <a:cubicBezTo>
                    <a:pt x="0" y="802"/>
                    <a:pt x="860" y="0"/>
                    <a:pt x="1915" y="0"/>
                  </a:cubicBezTo>
                  <a:cubicBezTo>
                    <a:pt x="2970" y="0"/>
                    <a:pt x="3829" y="802"/>
                    <a:pt x="3829" y="1907"/>
                  </a:cubicBezTo>
                  <a:close/>
                  <a:moveTo>
                    <a:pt x="2992" y="1907"/>
                  </a:moveTo>
                  <a:cubicBezTo>
                    <a:pt x="2992" y="1221"/>
                    <a:pt x="2493" y="752"/>
                    <a:pt x="1915" y="752"/>
                  </a:cubicBezTo>
                  <a:cubicBezTo>
                    <a:pt x="1337" y="752"/>
                    <a:pt x="839" y="1221"/>
                    <a:pt x="839" y="1907"/>
                  </a:cubicBezTo>
                  <a:cubicBezTo>
                    <a:pt x="839" y="2586"/>
                    <a:pt x="1337" y="3063"/>
                    <a:pt x="1915" y="3063"/>
                  </a:cubicBezTo>
                  <a:cubicBezTo>
                    <a:pt x="2493" y="3063"/>
                    <a:pt x="2992" y="2586"/>
                    <a:pt x="2992" y="1907"/>
                  </a:cubicBezTo>
                  <a:close/>
                </a:path>
              </a:pathLst>
            </a:custGeom>
            <a:solidFill>
              <a:srgbClr val="9CA0A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p166"/>
            <p:cNvSpPr/>
            <p:nvPr/>
          </p:nvSpPr>
          <p:spPr>
            <a:xfrm>
              <a:off x="4516438" y="3176588"/>
              <a:ext cx="1377952" cy="1373190"/>
            </a:xfrm>
            <a:custGeom>
              <a:rect b="b" l="l" r="r" t="t"/>
              <a:pathLst>
                <a:path extrusionOk="0" h="3815" w="3829">
                  <a:moveTo>
                    <a:pt x="3828" y="1907"/>
                  </a:moveTo>
                  <a:cubicBezTo>
                    <a:pt x="3828" y="3005"/>
                    <a:pt x="2969" y="3814"/>
                    <a:pt x="1914" y="3814"/>
                  </a:cubicBezTo>
                  <a:cubicBezTo>
                    <a:pt x="860" y="3814"/>
                    <a:pt x="0" y="3005"/>
                    <a:pt x="0" y="1907"/>
                  </a:cubicBezTo>
                  <a:cubicBezTo>
                    <a:pt x="0" y="802"/>
                    <a:pt x="860" y="0"/>
                    <a:pt x="1914" y="0"/>
                  </a:cubicBezTo>
                  <a:cubicBezTo>
                    <a:pt x="2968" y="0"/>
                    <a:pt x="3828" y="802"/>
                    <a:pt x="3828" y="1907"/>
                  </a:cubicBezTo>
                  <a:close/>
                  <a:moveTo>
                    <a:pt x="2990" y="1907"/>
                  </a:moveTo>
                  <a:cubicBezTo>
                    <a:pt x="2990" y="1221"/>
                    <a:pt x="2492" y="752"/>
                    <a:pt x="1914" y="752"/>
                  </a:cubicBezTo>
                  <a:cubicBezTo>
                    <a:pt x="1337" y="752"/>
                    <a:pt x="838" y="1221"/>
                    <a:pt x="838" y="1907"/>
                  </a:cubicBezTo>
                  <a:cubicBezTo>
                    <a:pt x="838" y="2586"/>
                    <a:pt x="1337" y="3063"/>
                    <a:pt x="1914" y="3063"/>
                  </a:cubicBezTo>
                  <a:cubicBezTo>
                    <a:pt x="2492" y="3063"/>
                    <a:pt x="2990" y="2586"/>
                    <a:pt x="2990" y="1907"/>
                  </a:cubicBezTo>
                  <a:close/>
                </a:path>
              </a:pathLst>
            </a:custGeom>
            <a:solidFill>
              <a:srgbClr val="9CA0A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p166"/>
            <p:cNvSpPr/>
            <p:nvPr/>
          </p:nvSpPr>
          <p:spPr>
            <a:xfrm>
              <a:off x="6019800" y="3178175"/>
              <a:ext cx="1316035" cy="1989139"/>
            </a:xfrm>
            <a:custGeom>
              <a:rect b="b" l="l" r="r" t="t"/>
              <a:pathLst>
                <a:path extrusionOk="0" h="5526" w="3657">
                  <a:moveTo>
                    <a:pt x="3656" y="115"/>
                  </a:moveTo>
                  <a:lnTo>
                    <a:pt x="3656" y="3539"/>
                  </a:lnTo>
                  <a:cubicBezTo>
                    <a:pt x="3656" y="4947"/>
                    <a:pt x="2825" y="5525"/>
                    <a:pt x="1842" y="5525"/>
                  </a:cubicBezTo>
                  <a:cubicBezTo>
                    <a:pt x="917" y="5525"/>
                    <a:pt x="361" y="4904"/>
                    <a:pt x="151" y="4398"/>
                  </a:cubicBezTo>
                  <a:lnTo>
                    <a:pt x="881" y="4095"/>
                  </a:lnTo>
                  <a:cubicBezTo>
                    <a:pt x="1011" y="4405"/>
                    <a:pt x="1329" y="4774"/>
                    <a:pt x="1842" y="4774"/>
                  </a:cubicBezTo>
                  <a:cubicBezTo>
                    <a:pt x="2471" y="4774"/>
                    <a:pt x="2861" y="4384"/>
                    <a:pt x="2861" y="3654"/>
                  </a:cubicBezTo>
                  <a:lnTo>
                    <a:pt x="2861" y="3380"/>
                  </a:lnTo>
                  <a:lnTo>
                    <a:pt x="2832" y="3380"/>
                  </a:lnTo>
                  <a:cubicBezTo>
                    <a:pt x="2644" y="3611"/>
                    <a:pt x="2283" y="3813"/>
                    <a:pt x="1828" y="3813"/>
                  </a:cubicBezTo>
                  <a:cubicBezTo>
                    <a:pt x="874" y="3813"/>
                    <a:pt x="0" y="2982"/>
                    <a:pt x="0" y="1913"/>
                  </a:cubicBezTo>
                  <a:cubicBezTo>
                    <a:pt x="0" y="837"/>
                    <a:pt x="874" y="0"/>
                    <a:pt x="1828" y="0"/>
                  </a:cubicBezTo>
                  <a:cubicBezTo>
                    <a:pt x="2283" y="0"/>
                    <a:pt x="2644" y="202"/>
                    <a:pt x="2832" y="426"/>
                  </a:cubicBezTo>
                  <a:lnTo>
                    <a:pt x="2861" y="426"/>
                  </a:lnTo>
                  <a:lnTo>
                    <a:pt x="2861" y="115"/>
                  </a:lnTo>
                  <a:lnTo>
                    <a:pt x="3656" y="115"/>
                  </a:lnTo>
                  <a:close/>
                  <a:moveTo>
                    <a:pt x="2919" y="1913"/>
                  </a:moveTo>
                  <a:cubicBezTo>
                    <a:pt x="2919" y="1242"/>
                    <a:pt x="2471" y="751"/>
                    <a:pt x="1900" y="751"/>
                  </a:cubicBezTo>
                  <a:cubicBezTo>
                    <a:pt x="1322" y="751"/>
                    <a:pt x="838" y="1242"/>
                    <a:pt x="838" y="1913"/>
                  </a:cubicBezTo>
                  <a:cubicBezTo>
                    <a:pt x="838" y="2578"/>
                    <a:pt x="1322" y="3062"/>
                    <a:pt x="1900" y="3062"/>
                  </a:cubicBezTo>
                  <a:cubicBezTo>
                    <a:pt x="2471" y="3062"/>
                    <a:pt x="2919" y="2578"/>
                    <a:pt x="2919" y="1913"/>
                  </a:cubicBezTo>
                  <a:close/>
                </a:path>
              </a:pathLst>
            </a:custGeom>
            <a:solidFill>
              <a:srgbClr val="9CA0A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166"/>
            <p:cNvSpPr/>
            <p:nvPr/>
          </p:nvSpPr>
          <p:spPr>
            <a:xfrm>
              <a:off x="7545388" y="2497138"/>
              <a:ext cx="301625" cy="2011362"/>
            </a:xfrm>
            <a:custGeom>
              <a:rect b="b" l="l" r="r" t="t"/>
              <a:pathLst>
                <a:path extrusionOk="0" h="5587" w="839">
                  <a:moveTo>
                    <a:pt x="838" y="0"/>
                  </a:moveTo>
                  <a:lnTo>
                    <a:pt x="838" y="5586"/>
                  </a:lnTo>
                  <a:lnTo>
                    <a:pt x="0" y="5586"/>
                  </a:lnTo>
                  <a:lnTo>
                    <a:pt x="0" y="0"/>
                  </a:lnTo>
                  <a:lnTo>
                    <a:pt x="838" y="0"/>
                  </a:lnTo>
                </a:path>
              </a:pathLst>
            </a:custGeom>
            <a:solidFill>
              <a:srgbClr val="9CA0A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p166"/>
            <p:cNvSpPr/>
            <p:nvPr/>
          </p:nvSpPr>
          <p:spPr>
            <a:xfrm>
              <a:off x="7993063" y="3176588"/>
              <a:ext cx="1266822" cy="1373190"/>
            </a:xfrm>
            <a:custGeom>
              <a:rect b="b" l="l" r="r" t="t"/>
              <a:pathLst>
                <a:path extrusionOk="0" h="3815" w="3520">
                  <a:moveTo>
                    <a:pt x="2832" y="2535"/>
                  </a:moveTo>
                  <a:lnTo>
                    <a:pt x="3483" y="2969"/>
                  </a:lnTo>
                  <a:cubicBezTo>
                    <a:pt x="3273" y="3279"/>
                    <a:pt x="2767" y="3814"/>
                    <a:pt x="1893" y="3814"/>
                  </a:cubicBezTo>
                  <a:cubicBezTo>
                    <a:pt x="810" y="3814"/>
                    <a:pt x="0" y="2976"/>
                    <a:pt x="0" y="1906"/>
                  </a:cubicBezTo>
                  <a:cubicBezTo>
                    <a:pt x="0" y="773"/>
                    <a:pt x="817" y="0"/>
                    <a:pt x="1800" y="0"/>
                  </a:cubicBezTo>
                  <a:cubicBezTo>
                    <a:pt x="2789" y="0"/>
                    <a:pt x="3274" y="788"/>
                    <a:pt x="3432" y="1214"/>
                  </a:cubicBezTo>
                  <a:lnTo>
                    <a:pt x="3519" y="1431"/>
                  </a:lnTo>
                  <a:lnTo>
                    <a:pt x="969" y="2484"/>
                  </a:lnTo>
                  <a:cubicBezTo>
                    <a:pt x="1164" y="2867"/>
                    <a:pt x="1467" y="3062"/>
                    <a:pt x="1894" y="3062"/>
                  </a:cubicBezTo>
                  <a:cubicBezTo>
                    <a:pt x="2319" y="3063"/>
                    <a:pt x="2616" y="2853"/>
                    <a:pt x="2832" y="2535"/>
                  </a:cubicBezTo>
                  <a:close/>
                  <a:moveTo>
                    <a:pt x="831" y="1849"/>
                  </a:moveTo>
                  <a:lnTo>
                    <a:pt x="2536" y="1142"/>
                  </a:lnTo>
                  <a:cubicBezTo>
                    <a:pt x="2442" y="903"/>
                    <a:pt x="2161" y="737"/>
                    <a:pt x="1828" y="737"/>
                  </a:cubicBezTo>
                  <a:cubicBezTo>
                    <a:pt x="1402" y="737"/>
                    <a:pt x="810" y="1113"/>
                    <a:pt x="831" y="1849"/>
                  </a:cubicBezTo>
                  <a:close/>
                </a:path>
              </a:pathLst>
            </a:custGeom>
            <a:solidFill>
              <a:srgbClr val="9CA0A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_Title left/middle">
  <p:cSld name="CUSTOM_2_4"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167"/>
          <p:cNvSpPr txBox="1"/>
          <p:nvPr>
            <p:ph type="title"/>
          </p:nvPr>
        </p:nvSpPr>
        <p:spPr>
          <a:xfrm>
            <a:off x="457175" y="1536250"/>
            <a:ext cx="2688300" cy="2076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_G Suite content">
  <p:cSld name="CUSTOM_3_1_1_1_1_1_1_1_1_1_1_1_2_1_1_2_1_1">
    <p:bg>
      <p:bgPr>
        <a:solidFill>
          <a:srgbClr val="FFFFFF"/>
        </a:solidFill>
      </p:bgPr>
    </p:bg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168"/>
          <p:cNvSpPr txBox="1"/>
          <p:nvPr>
            <p:ph type="title"/>
          </p:nvPr>
        </p:nvSpPr>
        <p:spPr>
          <a:xfrm>
            <a:off x="761950" y="809375"/>
            <a:ext cx="5079900" cy="352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069" name="Google Shape;1069;p168"/>
          <p:cNvSpPr txBox="1"/>
          <p:nvPr>
            <p:ph idx="1" type="body"/>
          </p:nvPr>
        </p:nvSpPr>
        <p:spPr>
          <a:xfrm>
            <a:off x="761975" y="1514275"/>
            <a:ext cx="5079900" cy="2467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2pPr>
            <a:lvl3pPr indent="-285750" lvl="2" marL="13716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3pPr>
            <a:lvl4pPr indent="-285750" lvl="3" marL="18288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4pPr>
            <a:lvl5pPr indent="-285750" lvl="4" marL="22860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5pPr>
            <a:lvl6pPr indent="-285750" lvl="5" marL="27432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6pPr>
            <a:lvl7pPr indent="-285750" lvl="6" marL="32004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7pPr>
            <a:lvl8pPr indent="-285750" lvl="7" marL="36576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8pPr>
            <a:lvl9pPr indent="-285750" lvl="8" marL="4114800" rtl="0">
              <a:spcBef>
                <a:spcPts val="800"/>
              </a:spcBef>
              <a:spcAft>
                <a:spcPts val="800"/>
              </a:spcAft>
              <a:buSzPts val="900"/>
              <a:buChar char="•"/>
              <a:defRPr/>
            </a:lvl9pPr>
          </a:lstStyle>
          <a:p/>
        </p:txBody>
      </p:sp>
      <p:grpSp>
        <p:nvGrpSpPr>
          <p:cNvPr id="1070" name="Google Shape;1070;p168"/>
          <p:cNvGrpSpPr/>
          <p:nvPr/>
        </p:nvGrpSpPr>
        <p:grpSpPr>
          <a:xfrm>
            <a:off x="6628273" y="4841049"/>
            <a:ext cx="985271" cy="149746"/>
            <a:chOff x="125675" y="-886575"/>
            <a:chExt cx="1694652" cy="257650"/>
          </a:xfrm>
        </p:grpSpPr>
        <p:pic>
          <p:nvPicPr>
            <p:cNvPr id="1071" name="Google Shape;1071;p168"/>
            <p:cNvPicPr preferRelativeResize="0"/>
            <p:nvPr/>
          </p:nvPicPr>
          <p:blipFill rotWithShape="1">
            <a:blip r:embed="rId2">
              <a:alphaModFix/>
            </a:blip>
            <a:srcRect b="0" l="0" r="74305" t="0"/>
            <a:stretch/>
          </p:blipFill>
          <p:spPr>
            <a:xfrm>
              <a:off x="125675" y="-886575"/>
              <a:ext cx="307752" cy="257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2" name="Google Shape;1072;p168"/>
            <p:cNvPicPr preferRelativeResize="0"/>
            <p:nvPr/>
          </p:nvPicPr>
          <p:blipFill rotWithShape="1">
            <a:blip r:embed="rId2">
              <a:alphaModFix/>
            </a:blip>
            <a:srcRect b="24058" l="25898" r="0" t="24058"/>
            <a:stretch/>
          </p:blipFill>
          <p:spPr>
            <a:xfrm>
              <a:off x="526900" y="-855150"/>
              <a:ext cx="1293427" cy="1948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Blank 2 1">
  <p:cSld name="CUSTOM_1_2_1"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16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5" name="Google Shape;1075;p16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rgbClr val="989898"/>
                </a:solidFill>
              </a:defRPr>
            </a:lvl1pPr>
            <a:lvl2pPr lvl="1" rtl="0">
              <a:buNone/>
              <a:defRPr sz="800">
                <a:solidFill>
                  <a:srgbClr val="989898"/>
                </a:solidFill>
              </a:defRPr>
            </a:lvl2pPr>
            <a:lvl3pPr lvl="2" rtl="0">
              <a:buNone/>
              <a:defRPr sz="800">
                <a:solidFill>
                  <a:srgbClr val="989898"/>
                </a:solidFill>
              </a:defRPr>
            </a:lvl3pPr>
            <a:lvl4pPr lvl="3" rtl="0">
              <a:buNone/>
              <a:defRPr sz="800">
                <a:solidFill>
                  <a:srgbClr val="989898"/>
                </a:solidFill>
              </a:defRPr>
            </a:lvl4pPr>
            <a:lvl5pPr lvl="4" rtl="0">
              <a:buNone/>
              <a:defRPr sz="800">
                <a:solidFill>
                  <a:srgbClr val="989898"/>
                </a:solidFill>
              </a:defRPr>
            </a:lvl5pPr>
            <a:lvl6pPr lvl="5" rtl="0">
              <a:buNone/>
              <a:defRPr sz="800">
                <a:solidFill>
                  <a:srgbClr val="989898"/>
                </a:solidFill>
              </a:defRPr>
            </a:lvl6pPr>
            <a:lvl7pPr lvl="6" rtl="0">
              <a:buNone/>
              <a:defRPr sz="800">
                <a:solidFill>
                  <a:srgbClr val="989898"/>
                </a:solidFill>
              </a:defRPr>
            </a:lvl7pPr>
            <a:lvl8pPr lvl="7" rtl="0">
              <a:buNone/>
              <a:defRPr sz="800">
                <a:solidFill>
                  <a:srgbClr val="989898"/>
                </a:solidFill>
              </a:defRPr>
            </a:lvl8pPr>
            <a:lvl9pPr lvl="8" rtl="0">
              <a:buNone/>
              <a:defRPr sz="800">
                <a:solidFill>
                  <a:srgbClr val="989898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_Content">
  <p:cSld name="CUSTOM_2_3_3"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170"/>
          <p:cNvSpPr txBox="1"/>
          <p:nvPr>
            <p:ph idx="1" type="body"/>
          </p:nvPr>
        </p:nvSpPr>
        <p:spPr>
          <a:xfrm>
            <a:off x="457175" y="1536250"/>
            <a:ext cx="4077000" cy="3151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2pPr>
            <a:lvl3pPr indent="-285750" lvl="2" marL="13716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3pPr>
            <a:lvl4pPr indent="-285750" lvl="3" marL="18288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4pPr>
            <a:lvl5pPr indent="-285750" lvl="4" marL="22860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5pPr>
            <a:lvl6pPr indent="-285750" lvl="5" marL="27432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6pPr>
            <a:lvl7pPr indent="-285750" lvl="6" marL="32004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7pPr>
            <a:lvl8pPr indent="-285750" lvl="7" marL="36576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8pPr>
            <a:lvl9pPr indent="-285750" lvl="8" marL="4114800" rtl="0">
              <a:spcBef>
                <a:spcPts val="800"/>
              </a:spcBef>
              <a:spcAft>
                <a:spcPts val="800"/>
              </a:spcAft>
              <a:buSzPts val="900"/>
              <a:buChar char="•"/>
              <a:defRPr/>
            </a:lvl9pPr>
          </a:lstStyle>
          <a:p/>
        </p:txBody>
      </p:sp>
      <p:sp>
        <p:nvSpPr>
          <p:cNvPr id="1078" name="Google Shape;1078;p170"/>
          <p:cNvSpPr txBox="1"/>
          <p:nvPr>
            <p:ph type="title"/>
          </p:nvPr>
        </p:nvSpPr>
        <p:spPr>
          <a:xfrm>
            <a:off x="457175" y="460250"/>
            <a:ext cx="4077000" cy="99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1079" name="Google Shape;1079;p170"/>
          <p:cNvSpPr txBox="1"/>
          <p:nvPr/>
        </p:nvSpPr>
        <p:spPr>
          <a:xfrm>
            <a:off x="6762575" y="-301"/>
            <a:ext cx="19242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BDC1C6"/>
                </a:solidFill>
                <a:latin typeface="Google Sans"/>
                <a:ea typeface="Google Sans"/>
                <a:cs typeface="Google Sans"/>
                <a:sym typeface="Google Sans"/>
              </a:rPr>
              <a:t>Proprietary + Confidential</a:t>
            </a:r>
            <a:endParaRPr sz="600">
              <a:solidFill>
                <a:srgbClr val="BDC1C6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grpSp>
        <p:nvGrpSpPr>
          <p:cNvPr id="1080" name="Google Shape;1080;p170"/>
          <p:cNvGrpSpPr/>
          <p:nvPr/>
        </p:nvGrpSpPr>
        <p:grpSpPr>
          <a:xfrm>
            <a:off x="7673414" y="4808562"/>
            <a:ext cx="1013234" cy="117587"/>
            <a:chOff x="242525" y="2441975"/>
            <a:chExt cx="7135450" cy="828075"/>
          </a:xfrm>
        </p:grpSpPr>
        <p:sp>
          <p:nvSpPr>
            <p:cNvPr id="1081" name="Google Shape;1081;p170"/>
            <p:cNvSpPr/>
            <p:nvPr/>
          </p:nvSpPr>
          <p:spPr>
            <a:xfrm>
              <a:off x="242525" y="2441975"/>
              <a:ext cx="625925" cy="642600"/>
            </a:xfrm>
            <a:custGeom>
              <a:rect b="b" l="l" r="r" t="t"/>
              <a:pathLst>
                <a:path extrusionOk="0" h="25704" w="25037">
                  <a:moveTo>
                    <a:pt x="13255" y="1"/>
                  </a:moveTo>
                  <a:cubicBezTo>
                    <a:pt x="13182" y="1"/>
                    <a:pt x="13110" y="1"/>
                    <a:pt x="13037" y="3"/>
                  </a:cubicBezTo>
                  <a:cubicBezTo>
                    <a:pt x="5951" y="3"/>
                    <a:pt x="0" y="5777"/>
                    <a:pt x="0" y="12843"/>
                  </a:cubicBezTo>
                  <a:cubicBezTo>
                    <a:pt x="0" y="19929"/>
                    <a:pt x="5951" y="25684"/>
                    <a:pt x="13037" y="25703"/>
                  </a:cubicBezTo>
                  <a:cubicBezTo>
                    <a:pt x="16854" y="25703"/>
                    <a:pt x="19731" y="24451"/>
                    <a:pt x="22002" y="22102"/>
                  </a:cubicBezTo>
                  <a:cubicBezTo>
                    <a:pt x="24312" y="19772"/>
                    <a:pt x="25036" y="16523"/>
                    <a:pt x="25036" y="13881"/>
                  </a:cubicBezTo>
                  <a:cubicBezTo>
                    <a:pt x="25036" y="13156"/>
                    <a:pt x="24977" y="12413"/>
                    <a:pt x="24840" y="11688"/>
                  </a:cubicBezTo>
                  <a:lnTo>
                    <a:pt x="13037" y="11688"/>
                  </a:lnTo>
                  <a:lnTo>
                    <a:pt x="13037" y="15212"/>
                  </a:lnTo>
                  <a:lnTo>
                    <a:pt x="21434" y="15212"/>
                  </a:lnTo>
                  <a:cubicBezTo>
                    <a:pt x="21180" y="17169"/>
                    <a:pt x="20534" y="18598"/>
                    <a:pt x="19516" y="19616"/>
                  </a:cubicBezTo>
                  <a:cubicBezTo>
                    <a:pt x="18302" y="20829"/>
                    <a:pt x="16384" y="22180"/>
                    <a:pt x="13037" y="22180"/>
                  </a:cubicBezTo>
                  <a:cubicBezTo>
                    <a:pt x="7869" y="22180"/>
                    <a:pt x="3837" y="18030"/>
                    <a:pt x="3837" y="12843"/>
                  </a:cubicBezTo>
                  <a:cubicBezTo>
                    <a:pt x="3837" y="7676"/>
                    <a:pt x="7869" y="3506"/>
                    <a:pt x="13037" y="3506"/>
                  </a:cubicBezTo>
                  <a:cubicBezTo>
                    <a:pt x="13062" y="3506"/>
                    <a:pt x="13087" y="3506"/>
                    <a:pt x="13112" y="3506"/>
                  </a:cubicBezTo>
                  <a:cubicBezTo>
                    <a:pt x="15434" y="3506"/>
                    <a:pt x="17675" y="4404"/>
                    <a:pt x="19359" y="6012"/>
                  </a:cubicBezTo>
                  <a:lnTo>
                    <a:pt x="21845" y="3545"/>
                  </a:lnTo>
                  <a:cubicBezTo>
                    <a:pt x="19548" y="1268"/>
                    <a:pt x="16465" y="1"/>
                    <a:pt x="13255" y="1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170"/>
            <p:cNvSpPr/>
            <p:nvPr/>
          </p:nvSpPr>
          <p:spPr>
            <a:xfrm>
              <a:off x="899250" y="2670550"/>
              <a:ext cx="415000" cy="413525"/>
            </a:xfrm>
            <a:custGeom>
              <a:rect b="b" l="l" r="r" t="t"/>
              <a:pathLst>
                <a:path extrusionOk="0" h="16541" w="16600">
                  <a:moveTo>
                    <a:pt x="8300" y="3270"/>
                  </a:moveTo>
                  <a:cubicBezTo>
                    <a:pt x="10805" y="3270"/>
                    <a:pt x="12959" y="5305"/>
                    <a:pt x="12959" y="8281"/>
                  </a:cubicBezTo>
                  <a:cubicBezTo>
                    <a:pt x="12959" y="11256"/>
                    <a:pt x="10805" y="13292"/>
                    <a:pt x="8300" y="13292"/>
                  </a:cubicBezTo>
                  <a:cubicBezTo>
                    <a:pt x="5794" y="13292"/>
                    <a:pt x="3641" y="11217"/>
                    <a:pt x="3641" y="8281"/>
                  </a:cubicBezTo>
                  <a:cubicBezTo>
                    <a:pt x="3641" y="5325"/>
                    <a:pt x="5794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19" y="1"/>
                    <a:pt x="0" y="3485"/>
                    <a:pt x="0" y="8281"/>
                  </a:cubicBezTo>
                  <a:cubicBezTo>
                    <a:pt x="0" y="13057"/>
                    <a:pt x="3719" y="16541"/>
                    <a:pt x="8300" y="16541"/>
                  </a:cubicBezTo>
                  <a:cubicBezTo>
                    <a:pt x="12880" y="16541"/>
                    <a:pt x="16600" y="13037"/>
                    <a:pt x="16600" y="8281"/>
                  </a:cubicBezTo>
                  <a:cubicBezTo>
                    <a:pt x="16600" y="3504"/>
                    <a:pt x="12880" y="1"/>
                    <a:pt x="8300" y="1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170"/>
            <p:cNvSpPr/>
            <p:nvPr/>
          </p:nvSpPr>
          <p:spPr>
            <a:xfrm>
              <a:off x="1351900" y="2670550"/>
              <a:ext cx="415025" cy="413525"/>
            </a:xfrm>
            <a:custGeom>
              <a:rect b="b" l="l" r="r" t="t"/>
              <a:pathLst>
                <a:path extrusionOk="0" h="16541" w="16601">
                  <a:moveTo>
                    <a:pt x="8300" y="3270"/>
                  </a:moveTo>
                  <a:cubicBezTo>
                    <a:pt x="10806" y="3270"/>
                    <a:pt x="12959" y="5305"/>
                    <a:pt x="12959" y="8281"/>
                  </a:cubicBezTo>
                  <a:cubicBezTo>
                    <a:pt x="12959" y="11256"/>
                    <a:pt x="10806" y="13292"/>
                    <a:pt x="8300" y="13292"/>
                  </a:cubicBezTo>
                  <a:cubicBezTo>
                    <a:pt x="5795" y="13292"/>
                    <a:pt x="3642" y="11217"/>
                    <a:pt x="3642" y="8281"/>
                  </a:cubicBezTo>
                  <a:cubicBezTo>
                    <a:pt x="3642" y="5325"/>
                    <a:pt x="5795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20" y="1"/>
                    <a:pt x="1" y="3485"/>
                    <a:pt x="1" y="8281"/>
                  </a:cubicBezTo>
                  <a:cubicBezTo>
                    <a:pt x="1" y="13057"/>
                    <a:pt x="3720" y="16541"/>
                    <a:pt x="8300" y="16541"/>
                  </a:cubicBezTo>
                  <a:cubicBezTo>
                    <a:pt x="12881" y="16541"/>
                    <a:pt x="16600" y="13037"/>
                    <a:pt x="16600" y="8281"/>
                  </a:cubicBezTo>
                  <a:cubicBezTo>
                    <a:pt x="16600" y="3504"/>
                    <a:pt x="12881" y="1"/>
                    <a:pt x="8300" y="1"/>
                  </a:cubicBezTo>
                  <a:close/>
                </a:path>
              </a:pathLst>
            </a:custGeom>
            <a:solidFill>
              <a:srgbClr val="FBBC0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170"/>
            <p:cNvSpPr/>
            <p:nvPr/>
          </p:nvSpPr>
          <p:spPr>
            <a:xfrm>
              <a:off x="1805050" y="2670550"/>
              <a:ext cx="396425" cy="599500"/>
            </a:xfrm>
            <a:custGeom>
              <a:rect b="b" l="l" r="r" t="t"/>
              <a:pathLst>
                <a:path extrusionOk="0" h="23980" w="15857">
                  <a:moveTo>
                    <a:pt x="8242" y="3270"/>
                  </a:moveTo>
                  <a:cubicBezTo>
                    <a:pt x="10747" y="3270"/>
                    <a:pt x="12646" y="5403"/>
                    <a:pt x="12646" y="8300"/>
                  </a:cubicBezTo>
                  <a:cubicBezTo>
                    <a:pt x="12646" y="11217"/>
                    <a:pt x="10708" y="13292"/>
                    <a:pt x="8242" y="13292"/>
                  </a:cubicBezTo>
                  <a:cubicBezTo>
                    <a:pt x="5736" y="13292"/>
                    <a:pt x="3642" y="11197"/>
                    <a:pt x="3642" y="8300"/>
                  </a:cubicBezTo>
                  <a:cubicBezTo>
                    <a:pt x="3642" y="5423"/>
                    <a:pt x="5736" y="3270"/>
                    <a:pt x="8242" y="3270"/>
                  </a:cubicBezTo>
                  <a:close/>
                  <a:moveTo>
                    <a:pt x="7929" y="1"/>
                  </a:moveTo>
                  <a:cubicBezTo>
                    <a:pt x="3779" y="1"/>
                    <a:pt x="1" y="3641"/>
                    <a:pt x="1" y="8300"/>
                  </a:cubicBezTo>
                  <a:cubicBezTo>
                    <a:pt x="1" y="12978"/>
                    <a:pt x="3779" y="16541"/>
                    <a:pt x="7929" y="16541"/>
                  </a:cubicBezTo>
                  <a:cubicBezTo>
                    <a:pt x="9886" y="16541"/>
                    <a:pt x="11452" y="15660"/>
                    <a:pt x="12274" y="14662"/>
                  </a:cubicBezTo>
                  <a:lnTo>
                    <a:pt x="12392" y="14662"/>
                  </a:lnTo>
                  <a:lnTo>
                    <a:pt x="12392" y="15856"/>
                  </a:lnTo>
                  <a:cubicBezTo>
                    <a:pt x="12392" y="19007"/>
                    <a:pt x="10708" y="20710"/>
                    <a:pt x="7987" y="20710"/>
                  </a:cubicBezTo>
                  <a:cubicBezTo>
                    <a:pt x="5756" y="20710"/>
                    <a:pt x="4386" y="19105"/>
                    <a:pt x="3818" y="17774"/>
                  </a:cubicBezTo>
                  <a:lnTo>
                    <a:pt x="666" y="19085"/>
                  </a:lnTo>
                  <a:cubicBezTo>
                    <a:pt x="1874" y="22046"/>
                    <a:pt x="4748" y="23979"/>
                    <a:pt x="7939" y="23979"/>
                  </a:cubicBezTo>
                  <a:cubicBezTo>
                    <a:pt x="7955" y="23979"/>
                    <a:pt x="7971" y="23979"/>
                    <a:pt x="7987" y="23979"/>
                  </a:cubicBezTo>
                  <a:cubicBezTo>
                    <a:pt x="12255" y="23979"/>
                    <a:pt x="15856" y="21473"/>
                    <a:pt x="15856" y="15366"/>
                  </a:cubicBezTo>
                  <a:lnTo>
                    <a:pt x="15856" y="510"/>
                  </a:lnTo>
                  <a:lnTo>
                    <a:pt x="12392" y="510"/>
                  </a:lnTo>
                  <a:lnTo>
                    <a:pt x="12392" y="1860"/>
                  </a:lnTo>
                  <a:lnTo>
                    <a:pt x="12274" y="1860"/>
                  </a:lnTo>
                  <a:cubicBezTo>
                    <a:pt x="11452" y="882"/>
                    <a:pt x="9886" y="1"/>
                    <a:pt x="7929" y="1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170"/>
            <p:cNvSpPr/>
            <p:nvPr/>
          </p:nvSpPr>
          <p:spPr>
            <a:xfrm>
              <a:off x="2263600" y="2464050"/>
              <a:ext cx="91050" cy="607800"/>
            </a:xfrm>
            <a:custGeom>
              <a:rect b="b" l="l" r="r" t="t"/>
              <a:pathLst>
                <a:path extrusionOk="0" h="24312" w="3642">
                  <a:moveTo>
                    <a:pt x="0" y="0"/>
                  </a:moveTo>
                  <a:lnTo>
                    <a:pt x="0" y="24311"/>
                  </a:lnTo>
                  <a:lnTo>
                    <a:pt x="3641" y="24311"/>
                  </a:lnTo>
                  <a:lnTo>
                    <a:pt x="3641" y="0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170"/>
            <p:cNvSpPr/>
            <p:nvPr/>
          </p:nvSpPr>
          <p:spPr>
            <a:xfrm>
              <a:off x="2398650" y="2671050"/>
              <a:ext cx="381250" cy="413525"/>
            </a:xfrm>
            <a:custGeom>
              <a:rect b="b" l="l" r="r" t="t"/>
              <a:pathLst>
                <a:path extrusionOk="0" h="16541" w="15250">
                  <a:moveTo>
                    <a:pt x="7909" y="3191"/>
                  </a:moveTo>
                  <a:cubicBezTo>
                    <a:pt x="9358" y="3191"/>
                    <a:pt x="10571" y="3896"/>
                    <a:pt x="10982" y="4933"/>
                  </a:cubicBezTo>
                  <a:lnTo>
                    <a:pt x="3603" y="8006"/>
                  </a:lnTo>
                  <a:cubicBezTo>
                    <a:pt x="3505" y="4815"/>
                    <a:pt x="6069" y="3191"/>
                    <a:pt x="7909" y="3191"/>
                  </a:cubicBezTo>
                  <a:close/>
                  <a:moveTo>
                    <a:pt x="7792" y="0"/>
                  </a:moveTo>
                  <a:cubicBezTo>
                    <a:pt x="3505" y="0"/>
                    <a:pt x="1" y="3347"/>
                    <a:pt x="1" y="8261"/>
                  </a:cubicBezTo>
                  <a:cubicBezTo>
                    <a:pt x="1" y="12919"/>
                    <a:pt x="3505" y="16540"/>
                    <a:pt x="8203" y="16540"/>
                  </a:cubicBezTo>
                  <a:cubicBezTo>
                    <a:pt x="10982" y="16540"/>
                    <a:pt x="13566" y="15170"/>
                    <a:pt x="15093" y="12860"/>
                  </a:cubicBezTo>
                  <a:lnTo>
                    <a:pt x="12274" y="10981"/>
                  </a:lnTo>
                  <a:cubicBezTo>
                    <a:pt x="11335" y="12352"/>
                    <a:pt x="10043" y="13272"/>
                    <a:pt x="8203" y="13272"/>
                  </a:cubicBezTo>
                  <a:cubicBezTo>
                    <a:pt x="6343" y="13272"/>
                    <a:pt x="5032" y="12430"/>
                    <a:pt x="4190" y="10766"/>
                  </a:cubicBezTo>
                  <a:lnTo>
                    <a:pt x="15249" y="6186"/>
                  </a:lnTo>
                  <a:lnTo>
                    <a:pt x="14878" y="5266"/>
                  </a:lnTo>
                  <a:cubicBezTo>
                    <a:pt x="14192" y="3406"/>
                    <a:pt x="12098" y="0"/>
                    <a:pt x="7792" y="0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170"/>
            <p:cNvSpPr/>
            <p:nvPr/>
          </p:nvSpPr>
          <p:spPr>
            <a:xfrm>
              <a:off x="2973675" y="2507925"/>
              <a:ext cx="266225" cy="563925"/>
            </a:xfrm>
            <a:custGeom>
              <a:rect b="b" l="l" r="r" t="t"/>
              <a:pathLst>
                <a:path extrusionOk="0" h="22557" w="10649">
                  <a:moveTo>
                    <a:pt x="8601" y="1"/>
                  </a:moveTo>
                  <a:cubicBezTo>
                    <a:pt x="8514" y="1"/>
                    <a:pt x="8426" y="3"/>
                    <a:pt x="8339" y="7"/>
                  </a:cubicBezTo>
                  <a:cubicBezTo>
                    <a:pt x="5109" y="7"/>
                    <a:pt x="2897" y="2043"/>
                    <a:pt x="2897" y="5175"/>
                  </a:cubicBezTo>
                  <a:lnTo>
                    <a:pt x="2897" y="7210"/>
                  </a:lnTo>
                  <a:lnTo>
                    <a:pt x="0" y="7210"/>
                  </a:lnTo>
                  <a:lnTo>
                    <a:pt x="0" y="9833"/>
                  </a:lnTo>
                  <a:lnTo>
                    <a:pt x="2897" y="9833"/>
                  </a:lnTo>
                  <a:lnTo>
                    <a:pt x="2897" y="22556"/>
                  </a:lnTo>
                  <a:lnTo>
                    <a:pt x="5755" y="22556"/>
                  </a:lnTo>
                  <a:lnTo>
                    <a:pt x="5755" y="9833"/>
                  </a:lnTo>
                  <a:lnTo>
                    <a:pt x="9768" y="9833"/>
                  </a:lnTo>
                  <a:lnTo>
                    <a:pt x="9768" y="7210"/>
                  </a:lnTo>
                  <a:lnTo>
                    <a:pt x="5755" y="7210"/>
                  </a:lnTo>
                  <a:lnTo>
                    <a:pt x="5755" y="5273"/>
                  </a:lnTo>
                  <a:cubicBezTo>
                    <a:pt x="5755" y="3472"/>
                    <a:pt x="6890" y="2630"/>
                    <a:pt x="8339" y="2630"/>
                  </a:cubicBezTo>
                  <a:cubicBezTo>
                    <a:pt x="8383" y="2628"/>
                    <a:pt x="8428" y="2627"/>
                    <a:pt x="8472" y="2627"/>
                  </a:cubicBezTo>
                  <a:cubicBezTo>
                    <a:pt x="8878" y="2627"/>
                    <a:pt x="9280" y="2708"/>
                    <a:pt x="9650" y="2884"/>
                  </a:cubicBezTo>
                  <a:lnTo>
                    <a:pt x="10649" y="399"/>
                  </a:lnTo>
                  <a:cubicBezTo>
                    <a:pt x="9988" y="138"/>
                    <a:pt x="9296" y="1"/>
                    <a:pt x="8601" y="1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170"/>
            <p:cNvSpPr/>
            <p:nvPr/>
          </p:nvSpPr>
          <p:spPr>
            <a:xfrm>
              <a:off x="3237425" y="2675450"/>
              <a:ext cx="394950" cy="408625"/>
            </a:xfrm>
            <a:custGeom>
              <a:rect b="b" l="l" r="r" t="t"/>
              <a:pathLst>
                <a:path extrusionOk="0" h="16345" w="15798">
                  <a:moveTo>
                    <a:pt x="7889" y="2623"/>
                  </a:moveTo>
                  <a:cubicBezTo>
                    <a:pt x="10454" y="2623"/>
                    <a:pt x="12900" y="4659"/>
                    <a:pt x="12900" y="8182"/>
                  </a:cubicBezTo>
                  <a:cubicBezTo>
                    <a:pt x="12900" y="11686"/>
                    <a:pt x="10454" y="13722"/>
                    <a:pt x="7889" y="13722"/>
                  </a:cubicBezTo>
                  <a:cubicBezTo>
                    <a:pt x="5325" y="13722"/>
                    <a:pt x="2878" y="11686"/>
                    <a:pt x="2878" y="8182"/>
                  </a:cubicBezTo>
                  <a:cubicBezTo>
                    <a:pt x="2878" y="4659"/>
                    <a:pt x="5325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41"/>
                    <a:pt x="3289" y="16345"/>
                    <a:pt x="7889" y="16345"/>
                  </a:cubicBezTo>
                  <a:cubicBezTo>
                    <a:pt x="12509" y="16345"/>
                    <a:pt x="15797" y="12841"/>
                    <a:pt x="15797" y="8182"/>
                  </a:cubicBezTo>
                  <a:cubicBezTo>
                    <a:pt x="1579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170"/>
            <p:cNvSpPr/>
            <p:nvPr/>
          </p:nvSpPr>
          <p:spPr>
            <a:xfrm>
              <a:off x="3690100" y="2678325"/>
              <a:ext cx="237350" cy="393525"/>
            </a:xfrm>
            <a:custGeom>
              <a:rect b="b" l="l" r="r" t="t"/>
              <a:pathLst>
                <a:path extrusionOk="0" h="15741" w="9494">
                  <a:moveTo>
                    <a:pt x="7479" y="1"/>
                  </a:moveTo>
                  <a:cubicBezTo>
                    <a:pt x="7426" y="1"/>
                    <a:pt x="7374" y="1"/>
                    <a:pt x="7321" y="3"/>
                  </a:cubicBezTo>
                  <a:cubicBezTo>
                    <a:pt x="5736" y="3"/>
                    <a:pt x="3504" y="1138"/>
                    <a:pt x="2878" y="2900"/>
                  </a:cubicBezTo>
                  <a:lnTo>
                    <a:pt x="2760" y="2900"/>
                  </a:lnTo>
                  <a:lnTo>
                    <a:pt x="2760" y="394"/>
                  </a:lnTo>
                  <a:lnTo>
                    <a:pt x="0" y="394"/>
                  </a:lnTo>
                  <a:lnTo>
                    <a:pt x="0" y="15740"/>
                  </a:lnTo>
                  <a:lnTo>
                    <a:pt x="2878" y="15740"/>
                  </a:lnTo>
                  <a:lnTo>
                    <a:pt x="2878" y="7343"/>
                  </a:lnTo>
                  <a:cubicBezTo>
                    <a:pt x="2878" y="4524"/>
                    <a:pt x="4894" y="2861"/>
                    <a:pt x="6851" y="2861"/>
                  </a:cubicBezTo>
                  <a:cubicBezTo>
                    <a:pt x="6905" y="2859"/>
                    <a:pt x="6958" y="2858"/>
                    <a:pt x="7011" y="2858"/>
                  </a:cubicBezTo>
                  <a:cubicBezTo>
                    <a:pt x="7483" y="2858"/>
                    <a:pt x="7940" y="2935"/>
                    <a:pt x="8398" y="3076"/>
                  </a:cubicBezTo>
                  <a:lnTo>
                    <a:pt x="9494" y="394"/>
                  </a:lnTo>
                  <a:cubicBezTo>
                    <a:pt x="8857" y="122"/>
                    <a:pt x="8170" y="1"/>
                    <a:pt x="7479" y="1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170"/>
            <p:cNvSpPr/>
            <p:nvPr/>
          </p:nvSpPr>
          <p:spPr>
            <a:xfrm>
              <a:off x="4131500" y="2511025"/>
              <a:ext cx="327400" cy="560825"/>
            </a:xfrm>
            <a:custGeom>
              <a:rect b="b" l="l" r="r" t="t"/>
              <a:pathLst>
                <a:path extrusionOk="0" h="22433" w="13096">
                  <a:moveTo>
                    <a:pt x="1" y="1"/>
                  </a:moveTo>
                  <a:lnTo>
                    <a:pt x="1" y="22432"/>
                  </a:lnTo>
                  <a:lnTo>
                    <a:pt x="13096" y="22432"/>
                  </a:lnTo>
                  <a:lnTo>
                    <a:pt x="13096" y="19673"/>
                  </a:lnTo>
                  <a:lnTo>
                    <a:pt x="2898" y="19673"/>
                  </a:lnTo>
                  <a:lnTo>
                    <a:pt x="2898" y="12548"/>
                  </a:lnTo>
                  <a:lnTo>
                    <a:pt x="12098" y="12548"/>
                  </a:lnTo>
                  <a:lnTo>
                    <a:pt x="12098" y="9866"/>
                  </a:lnTo>
                  <a:lnTo>
                    <a:pt x="2898" y="9866"/>
                  </a:lnTo>
                  <a:lnTo>
                    <a:pt x="2898" y="2760"/>
                  </a:lnTo>
                  <a:lnTo>
                    <a:pt x="13096" y="2760"/>
                  </a:lnTo>
                  <a:lnTo>
                    <a:pt x="13096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170"/>
            <p:cNvSpPr/>
            <p:nvPr/>
          </p:nvSpPr>
          <p:spPr>
            <a:xfrm>
              <a:off x="4505875" y="2511025"/>
              <a:ext cx="385150" cy="573050"/>
            </a:xfrm>
            <a:custGeom>
              <a:rect b="b" l="l" r="r" t="t"/>
              <a:pathLst>
                <a:path extrusionOk="0" h="22922" w="15406">
                  <a:moveTo>
                    <a:pt x="7771" y="9200"/>
                  </a:moveTo>
                  <a:cubicBezTo>
                    <a:pt x="10335" y="9200"/>
                    <a:pt x="12665" y="11236"/>
                    <a:pt x="12665" y="14759"/>
                  </a:cubicBezTo>
                  <a:cubicBezTo>
                    <a:pt x="12665" y="18263"/>
                    <a:pt x="10335" y="20299"/>
                    <a:pt x="7771" y="20299"/>
                  </a:cubicBezTo>
                  <a:cubicBezTo>
                    <a:pt x="5187" y="20299"/>
                    <a:pt x="2878" y="18204"/>
                    <a:pt x="2878" y="14759"/>
                  </a:cubicBezTo>
                  <a:cubicBezTo>
                    <a:pt x="2878" y="11314"/>
                    <a:pt x="5187" y="9200"/>
                    <a:pt x="7771" y="9200"/>
                  </a:cubicBezTo>
                  <a:close/>
                  <a:moveTo>
                    <a:pt x="12528" y="1"/>
                  </a:moveTo>
                  <a:lnTo>
                    <a:pt x="12528" y="7086"/>
                  </a:lnTo>
                  <a:lnTo>
                    <a:pt x="12665" y="9200"/>
                  </a:lnTo>
                  <a:lnTo>
                    <a:pt x="12528" y="9200"/>
                  </a:lnTo>
                  <a:cubicBezTo>
                    <a:pt x="11647" y="7791"/>
                    <a:pt x="9748" y="6577"/>
                    <a:pt x="7301" y="6577"/>
                  </a:cubicBezTo>
                  <a:cubicBezTo>
                    <a:pt x="3426" y="6577"/>
                    <a:pt x="0" y="10062"/>
                    <a:pt x="0" y="14759"/>
                  </a:cubicBezTo>
                  <a:cubicBezTo>
                    <a:pt x="0" y="19457"/>
                    <a:pt x="3426" y="22922"/>
                    <a:pt x="7301" y="22922"/>
                  </a:cubicBezTo>
                  <a:cubicBezTo>
                    <a:pt x="9748" y="22922"/>
                    <a:pt x="11647" y="21708"/>
                    <a:pt x="12528" y="20299"/>
                  </a:cubicBezTo>
                  <a:lnTo>
                    <a:pt x="12665" y="20299"/>
                  </a:lnTo>
                  <a:lnTo>
                    <a:pt x="12665" y="22432"/>
                  </a:lnTo>
                  <a:lnTo>
                    <a:pt x="15405" y="22432"/>
                  </a:lnTo>
                  <a:lnTo>
                    <a:pt x="15405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170"/>
            <p:cNvSpPr/>
            <p:nvPr/>
          </p:nvSpPr>
          <p:spPr>
            <a:xfrm>
              <a:off x="4967825" y="2688175"/>
              <a:ext cx="340125" cy="395900"/>
            </a:xfrm>
            <a:custGeom>
              <a:rect b="b" l="l" r="r" t="t"/>
              <a:pathLst>
                <a:path extrusionOk="0" h="15836" w="13605">
                  <a:moveTo>
                    <a:pt x="1" y="0"/>
                  </a:moveTo>
                  <a:lnTo>
                    <a:pt x="1" y="9376"/>
                  </a:lnTo>
                  <a:cubicBezTo>
                    <a:pt x="1" y="13174"/>
                    <a:pt x="1919" y="15836"/>
                    <a:pt x="5873" y="15836"/>
                  </a:cubicBezTo>
                  <a:cubicBezTo>
                    <a:pt x="7967" y="15836"/>
                    <a:pt x="9866" y="14622"/>
                    <a:pt x="10727" y="13213"/>
                  </a:cubicBezTo>
                  <a:lnTo>
                    <a:pt x="10845" y="13213"/>
                  </a:lnTo>
                  <a:lnTo>
                    <a:pt x="10845" y="15346"/>
                  </a:lnTo>
                  <a:lnTo>
                    <a:pt x="13605" y="15346"/>
                  </a:lnTo>
                  <a:lnTo>
                    <a:pt x="13605" y="0"/>
                  </a:lnTo>
                  <a:lnTo>
                    <a:pt x="10727" y="0"/>
                  </a:lnTo>
                  <a:lnTo>
                    <a:pt x="10727" y="8456"/>
                  </a:lnTo>
                  <a:cubicBezTo>
                    <a:pt x="10727" y="10805"/>
                    <a:pt x="9181" y="13213"/>
                    <a:pt x="6675" y="13213"/>
                  </a:cubicBezTo>
                  <a:cubicBezTo>
                    <a:pt x="4483" y="13213"/>
                    <a:pt x="2898" y="12117"/>
                    <a:pt x="2898" y="8926"/>
                  </a:cubicBezTo>
                  <a:lnTo>
                    <a:pt x="2898" y="0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170"/>
            <p:cNvSpPr/>
            <p:nvPr/>
          </p:nvSpPr>
          <p:spPr>
            <a:xfrm>
              <a:off x="5365675" y="2675450"/>
              <a:ext cx="368025" cy="408625"/>
            </a:xfrm>
            <a:custGeom>
              <a:rect b="b" l="l" r="r" t="t"/>
              <a:pathLst>
                <a:path extrusionOk="0" h="16345" w="14721"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02"/>
                    <a:pt x="3289" y="16345"/>
                    <a:pt x="7889" y="16345"/>
                  </a:cubicBezTo>
                  <a:cubicBezTo>
                    <a:pt x="11550" y="16345"/>
                    <a:pt x="13781" y="14192"/>
                    <a:pt x="14721" y="11941"/>
                  </a:cubicBezTo>
                  <a:lnTo>
                    <a:pt x="12156" y="10844"/>
                  </a:lnTo>
                  <a:cubicBezTo>
                    <a:pt x="11393" y="12626"/>
                    <a:pt x="9827" y="13722"/>
                    <a:pt x="7693" y="13722"/>
                  </a:cubicBezTo>
                  <a:cubicBezTo>
                    <a:pt x="5266" y="13722"/>
                    <a:pt x="2878" y="11490"/>
                    <a:pt x="2878" y="8182"/>
                  </a:cubicBezTo>
                  <a:cubicBezTo>
                    <a:pt x="2878" y="4855"/>
                    <a:pt x="5247" y="2643"/>
                    <a:pt x="7693" y="2643"/>
                  </a:cubicBezTo>
                  <a:cubicBezTo>
                    <a:pt x="9827" y="2643"/>
                    <a:pt x="11236" y="3700"/>
                    <a:pt x="12000" y="5520"/>
                  </a:cubicBezTo>
                  <a:lnTo>
                    <a:pt x="14623" y="4424"/>
                  </a:lnTo>
                  <a:cubicBezTo>
                    <a:pt x="13683" y="2154"/>
                    <a:pt x="1156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170"/>
            <p:cNvSpPr/>
            <p:nvPr/>
          </p:nvSpPr>
          <p:spPr>
            <a:xfrm>
              <a:off x="5774300" y="2675450"/>
              <a:ext cx="341100" cy="408625"/>
            </a:xfrm>
            <a:custGeom>
              <a:rect b="b" l="l" r="r" t="t"/>
              <a:pathLst>
                <a:path extrusionOk="0" h="16345" w="13644">
                  <a:moveTo>
                    <a:pt x="7223" y="8241"/>
                  </a:moveTo>
                  <a:cubicBezTo>
                    <a:pt x="9670" y="8241"/>
                    <a:pt x="10904" y="9239"/>
                    <a:pt x="10904" y="9239"/>
                  </a:cubicBezTo>
                  <a:cubicBezTo>
                    <a:pt x="10904" y="11745"/>
                    <a:pt x="8496" y="13722"/>
                    <a:pt x="6186" y="13722"/>
                  </a:cubicBezTo>
                  <a:cubicBezTo>
                    <a:pt x="4698" y="13722"/>
                    <a:pt x="2995" y="12900"/>
                    <a:pt x="2995" y="11275"/>
                  </a:cubicBezTo>
                  <a:cubicBezTo>
                    <a:pt x="2995" y="9866"/>
                    <a:pt x="4189" y="8241"/>
                    <a:pt x="7223" y="8241"/>
                  </a:cubicBezTo>
                  <a:close/>
                  <a:moveTo>
                    <a:pt x="6832" y="0"/>
                  </a:moveTo>
                  <a:cubicBezTo>
                    <a:pt x="2976" y="0"/>
                    <a:pt x="1116" y="2330"/>
                    <a:pt x="588" y="3739"/>
                  </a:cubicBezTo>
                  <a:lnTo>
                    <a:pt x="3230" y="4855"/>
                  </a:lnTo>
                  <a:cubicBezTo>
                    <a:pt x="3759" y="3426"/>
                    <a:pt x="5286" y="2643"/>
                    <a:pt x="6891" y="2643"/>
                  </a:cubicBezTo>
                  <a:cubicBezTo>
                    <a:pt x="9044" y="2643"/>
                    <a:pt x="10904" y="4033"/>
                    <a:pt x="10884" y="6362"/>
                  </a:cubicBezTo>
                  <a:lnTo>
                    <a:pt x="10884" y="6793"/>
                  </a:lnTo>
                  <a:cubicBezTo>
                    <a:pt x="10297" y="6460"/>
                    <a:pt x="8789" y="5853"/>
                    <a:pt x="6734" y="5853"/>
                  </a:cubicBezTo>
                  <a:cubicBezTo>
                    <a:pt x="3132" y="5853"/>
                    <a:pt x="0" y="7732"/>
                    <a:pt x="0" y="11216"/>
                  </a:cubicBezTo>
                  <a:cubicBezTo>
                    <a:pt x="0" y="14407"/>
                    <a:pt x="2604" y="16345"/>
                    <a:pt x="5736" y="16345"/>
                  </a:cubicBezTo>
                  <a:cubicBezTo>
                    <a:pt x="8359" y="16345"/>
                    <a:pt x="9925" y="14994"/>
                    <a:pt x="10766" y="13722"/>
                  </a:cubicBezTo>
                  <a:lnTo>
                    <a:pt x="10904" y="13722"/>
                  </a:lnTo>
                  <a:lnTo>
                    <a:pt x="10904" y="15855"/>
                  </a:lnTo>
                  <a:lnTo>
                    <a:pt x="13644" y="15855"/>
                  </a:lnTo>
                  <a:lnTo>
                    <a:pt x="13644" y="6577"/>
                  </a:lnTo>
                  <a:cubicBezTo>
                    <a:pt x="13644" y="2251"/>
                    <a:pt x="10590" y="0"/>
                    <a:pt x="6832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170"/>
            <p:cNvSpPr/>
            <p:nvPr/>
          </p:nvSpPr>
          <p:spPr>
            <a:xfrm>
              <a:off x="6152575" y="2570725"/>
              <a:ext cx="249125" cy="507150"/>
            </a:xfrm>
            <a:custGeom>
              <a:rect b="b" l="l" r="r" t="t"/>
              <a:pathLst>
                <a:path extrusionOk="0" h="20286" w="9965">
                  <a:moveTo>
                    <a:pt x="2682" y="1"/>
                  </a:moveTo>
                  <a:lnTo>
                    <a:pt x="2682" y="4698"/>
                  </a:lnTo>
                  <a:lnTo>
                    <a:pt x="1" y="4698"/>
                  </a:lnTo>
                  <a:lnTo>
                    <a:pt x="1" y="7321"/>
                  </a:lnTo>
                  <a:lnTo>
                    <a:pt x="2682" y="7321"/>
                  </a:lnTo>
                  <a:lnTo>
                    <a:pt x="2682" y="15366"/>
                  </a:lnTo>
                  <a:cubicBezTo>
                    <a:pt x="2682" y="18498"/>
                    <a:pt x="4405" y="20279"/>
                    <a:pt x="7635" y="20279"/>
                  </a:cubicBezTo>
                  <a:cubicBezTo>
                    <a:pt x="7724" y="20284"/>
                    <a:pt x="7813" y="20286"/>
                    <a:pt x="7901" y="20286"/>
                  </a:cubicBezTo>
                  <a:cubicBezTo>
                    <a:pt x="8611" y="20286"/>
                    <a:pt x="9303" y="20147"/>
                    <a:pt x="9964" y="19868"/>
                  </a:cubicBezTo>
                  <a:lnTo>
                    <a:pt x="8946" y="17402"/>
                  </a:lnTo>
                  <a:cubicBezTo>
                    <a:pt x="8570" y="17563"/>
                    <a:pt x="8161" y="17659"/>
                    <a:pt x="7749" y="17659"/>
                  </a:cubicBezTo>
                  <a:cubicBezTo>
                    <a:pt x="7711" y="17659"/>
                    <a:pt x="7673" y="17658"/>
                    <a:pt x="7635" y="17656"/>
                  </a:cubicBezTo>
                  <a:cubicBezTo>
                    <a:pt x="6284" y="17656"/>
                    <a:pt x="5579" y="16854"/>
                    <a:pt x="5579" y="15151"/>
                  </a:cubicBezTo>
                  <a:lnTo>
                    <a:pt x="5579" y="7321"/>
                  </a:lnTo>
                  <a:lnTo>
                    <a:pt x="9338" y="7321"/>
                  </a:lnTo>
                  <a:lnTo>
                    <a:pt x="9338" y="4698"/>
                  </a:lnTo>
                  <a:lnTo>
                    <a:pt x="5579" y="4698"/>
                  </a:lnTo>
                  <a:lnTo>
                    <a:pt x="5579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170"/>
            <p:cNvSpPr/>
            <p:nvPr/>
          </p:nvSpPr>
          <p:spPr>
            <a:xfrm>
              <a:off x="6437875" y="2504825"/>
              <a:ext cx="119425" cy="567025"/>
            </a:xfrm>
            <a:custGeom>
              <a:rect b="b" l="l" r="r" t="t"/>
              <a:pathLst>
                <a:path extrusionOk="0" h="22681" w="4777">
                  <a:moveTo>
                    <a:pt x="2058" y="1"/>
                  </a:moveTo>
                  <a:cubicBezTo>
                    <a:pt x="1018" y="1"/>
                    <a:pt x="20" y="802"/>
                    <a:pt x="20" y="2030"/>
                  </a:cubicBezTo>
                  <a:cubicBezTo>
                    <a:pt x="1" y="3165"/>
                    <a:pt x="921" y="4085"/>
                    <a:pt x="2056" y="4085"/>
                  </a:cubicBezTo>
                  <a:cubicBezTo>
                    <a:pt x="3857" y="4065"/>
                    <a:pt x="4777" y="1893"/>
                    <a:pt x="3485" y="601"/>
                  </a:cubicBezTo>
                  <a:cubicBezTo>
                    <a:pt x="3071" y="187"/>
                    <a:pt x="2560" y="1"/>
                    <a:pt x="2058" y="1"/>
                  </a:cubicBezTo>
                  <a:close/>
                  <a:moveTo>
                    <a:pt x="607" y="7334"/>
                  </a:moveTo>
                  <a:lnTo>
                    <a:pt x="607" y="22680"/>
                  </a:lnTo>
                  <a:lnTo>
                    <a:pt x="3485" y="22680"/>
                  </a:lnTo>
                  <a:lnTo>
                    <a:pt x="3485" y="7334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170"/>
            <p:cNvSpPr/>
            <p:nvPr/>
          </p:nvSpPr>
          <p:spPr>
            <a:xfrm>
              <a:off x="6585675" y="2675450"/>
              <a:ext cx="394450" cy="408625"/>
            </a:xfrm>
            <a:custGeom>
              <a:rect b="b" l="l" r="r" t="t"/>
              <a:pathLst>
                <a:path extrusionOk="0" h="16345" w="15778">
                  <a:moveTo>
                    <a:pt x="7889" y="2623"/>
                  </a:moveTo>
                  <a:cubicBezTo>
                    <a:pt x="10453" y="2623"/>
                    <a:pt x="12900" y="4659"/>
                    <a:pt x="12900" y="8182"/>
                  </a:cubicBezTo>
                  <a:cubicBezTo>
                    <a:pt x="12900" y="11686"/>
                    <a:pt x="10453" y="13722"/>
                    <a:pt x="7889" y="13722"/>
                  </a:cubicBezTo>
                  <a:cubicBezTo>
                    <a:pt x="5324" y="13722"/>
                    <a:pt x="2878" y="11686"/>
                    <a:pt x="2878" y="8182"/>
                  </a:cubicBezTo>
                  <a:cubicBezTo>
                    <a:pt x="2878" y="4659"/>
                    <a:pt x="5324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0" y="3504"/>
                    <a:pt x="0" y="8182"/>
                  </a:cubicBezTo>
                  <a:cubicBezTo>
                    <a:pt x="0" y="12841"/>
                    <a:pt x="3289" y="16345"/>
                    <a:pt x="7889" y="16345"/>
                  </a:cubicBezTo>
                  <a:cubicBezTo>
                    <a:pt x="12489" y="16345"/>
                    <a:pt x="15777" y="12841"/>
                    <a:pt x="15777" y="8182"/>
                  </a:cubicBezTo>
                  <a:cubicBezTo>
                    <a:pt x="1577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170"/>
            <p:cNvSpPr/>
            <p:nvPr/>
          </p:nvSpPr>
          <p:spPr>
            <a:xfrm>
              <a:off x="7037850" y="2675450"/>
              <a:ext cx="340125" cy="396400"/>
            </a:xfrm>
            <a:custGeom>
              <a:rect b="b" l="l" r="r" t="t"/>
              <a:pathLst>
                <a:path extrusionOk="0" h="15856" w="13605">
                  <a:moveTo>
                    <a:pt x="7752" y="0"/>
                  </a:moveTo>
                  <a:cubicBezTo>
                    <a:pt x="5638" y="0"/>
                    <a:pt x="3700" y="1234"/>
                    <a:pt x="2897" y="2643"/>
                  </a:cubicBezTo>
                  <a:lnTo>
                    <a:pt x="2760" y="2643"/>
                  </a:lnTo>
                  <a:lnTo>
                    <a:pt x="2760" y="509"/>
                  </a:lnTo>
                  <a:lnTo>
                    <a:pt x="0" y="509"/>
                  </a:lnTo>
                  <a:lnTo>
                    <a:pt x="0" y="15855"/>
                  </a:lnTo>
                  <a:lnTo>
                    <a:pt x="2897" y="15855"/>
                  </a:lnTo>
                  <a:lnTo>
                    <a:pt x="2897" y="7360"/>
                  </a:lnTo>
                  <a:cubicBezTo>
                    <a:pt x="2897" y="5011"/>
                    <a:pt x="4424" y="2623"/>
                    <a:pt x="6929" y="2623"/>
                  </a:cubicBezTo>
                  <a:cubicBezTo>
                    <a:pt x="9122" y="2623"/>
                    <a:pt x="10727" y="3700"/>
                    <a:pt x="10727" y="6891"/>
                  </a:cubicBezTo>
                  <a:lnTo>
                    <a:pt x="10727" y="15855"/>
                  </a:lnTo>
                  <a:lnTo>
                    <a:pt x="13604" y="15855"/>
                  </a:lnTo>
                  <a:lnTo>
                    <a:pt x="13604" y="6460"/>
                  </a:lnTo>
                  <a:cubicBezTo>
                    <a:pt x="13604" y="2663"/>
                    <a:pt x="11667" y="0"/>
                    <a:pt x="7752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3">
  <p:cSld name="TITLE_3"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17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01" name="Google Shape;1101;p17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02" name="Google Shape;1102;p1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: 1-Col">
  <p:cSld name="CUSTOM_2_1_2">
    <p:bg>
      <p:bgPr>
        <a:solidFill>
          <a:srgbClr val="FFFFFF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8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75" name="Google Shape;175;p18"/>
          <p:cNvSpPr txBox="1"/>
          <p:nvPr>
            <p:ph idx="1" type="body"/>
          </p:nvPr>
        </p:nvSpPr>
        <p:spPr>
          <a:xfrm>
            <a:off x="464175" y="1347625"/>
            <a:ext cx="54531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01">
  <p:cSld name="CUSTOM_2">
    <p:spTree>
      <p:nvGrpSpPr>
        <p:cNvPr id="1126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173"/>
          <p:cNvSpPr/>
          <p:nvPr/>
        </p:nvSpPr>
        <p:spPr>
          <a:xfrm>
            <a:off x="462016" y="4092099"/>
            <a:ext cx="465900" cy="94500"/>
          </a:xfrm>
          <a:prstGeom prst="roundRect">
            <a:avLst>
              <a:gd fmla="val 50000" name="adj"/>
            </a:avLst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8" name="Google Shape;1128;p173"/>
          <p:cNvSpPr txBox="1"/>
          <p:nvPr>
            <p:ph idx="1" type="subTitle"/>
          </p:nvPr>
        </p:nvSpPr>
        <p:spPr>
          <a:xfrm>
            <a:off x="451846" y="3479440"/>
            <a:ext cx="7801200" cy="3000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"/>
            </a:lvl9pPr>
          </a:lstStyle>
          <a:p/>
        </p:txBody>
      </p:sp>
      <p:sp>
        <p:nvSpPr>
          <p:cNvPr id="1129" name="Google Shape;1129;p173"/>
          <p:cNvSpPr txBox="1"/>
          <p:nvPr>
            <p:ph type="title"/>
          </p:nvPr>
        </p:nvSpPr>
        <p:spPr>
          <a:xfrm>
            <a:off x="441076" y="1316300"/>
            <a:ext cx="5476200" cy="193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rgbClr val="3C4043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5000"/>
            </a:lvl9pPr>
          </a:lstStyle>
          <a:p/>
        </p:txBody>
      </p:sp>
      <p:grpSp>
        <p:nvGrpSpPr>
          <p:cNvPr id="1130" name="Google Shape;1130;p173"/>
          <p:cNvGrpSpPr/>
          <p:nvPr/>
        </p:nvGrpSpPr>
        <p:grpSpPr>
          <a:xfrm>
            <a:off x="450225" y="457140"/>
            <a:ext cx="2107098" cy="244531"/>
            <a:chOff x="242525" y="2441975"/>
            <a:chExt cx="7135450" cy="828075"/>
          </a:xfrm>
        </p:grpSpPr>
        <p:sp>
          <p:nvSpPr>
            <p:cNvPr id="1131" name="Google Shape;1131;p173"/>
            <p:cNvSpPr/>
            <p:nvPr/>
          </p:nvSpPr>
          <p:spPr>
            <a:xfrm>
              <a:off x="242525" y="2441975"/>
              <a:ext cx="625925" cy="642600"/>
            </a:xfrm>
            <a:custGeom>
              <a:rect b="b" l="l" r="r" t="t"/>
              <a:pathLst>
                <a:path extrusionOk="0" h="25704" w="25037">
                  <a:moveTo>
                    <a:pt x="13255" y="1"/>
                  </a:moveTo>
                  <a:cubicBezTo>
                    <a:pt x="13182" y="1"/>
                    <a:pt x="13110" y="1"/>
                    <a:pt x="13037" y="3"/>
                  </a:cubicBezTo>
                  <a:cubicBezTo>
                    <a:pt x="5951" y="3"/>
                    <a:pt x="0" y="5777"/>
                    <a:pt x="0" y="12843"/>
                  </a:cubicBezTo>
                  <a:cubicBezTo>
                    <a:pt x="0" y="19929"/>
                    <a:pt x="5951" y="25684"/>
                    <a:pt x="13037" y="25703"/>
                  </a:cubicBezTo>
                  <a:cubicBezTo>
                    <a:pt x="16854" y="25703"/>
                    <a:pt x="19731" y="24451"/>
                    <a:pt x="22002" y="22102"/>
                  </a:cubicBezTo>
                  <a:cubicBezTo>
                    <a:pt x="24312" y="19772"/>
                    <a:pt x="25036" y="16523"/>
                    <a:pt x="25036" y="13881"/>
                  </a:cubicBezTo>
                  <a:cubicBezTo>
                    <a:pt x="25036" y="13156"/>
                    <a:pt x="24977" y="12413"/>
                    <a:pt x="24840" y="11688"/>
                  </a:cubicBezTo>
                  <a:lnTo>
                    <a:pt x="13037" y="11688"/>
                  </a:lnTo>
                  <a:lnTo>
                    <a:pt x="13037" y="15212"/>
                  </a:lnTo>
                  <a:lnTo>
                    <a:pt x="21434" y="15212"/>
                  </a:lnTo>
                  <a:cubicBezTo>
                    <a:pt x="21180" y="17169"/>
                    <a:pt x="20534" y="18598"/>
                    <a:pt x="19516" y="19616"/>
                  </a:cubicBezTo>
                  <a:cubicBezTo>
                    <a:pt x="18302" y="20829"/>
                    <a:pt x="16384" y="22180"/>
                    <a:pt x="13037" y="22180"/>
                  </a:cubicBezTo>
                  <a:cubicBezTo>
                    <a:pt x="7869" y="22180"/>
                    <a:pt x="3837" y="18030"/>
                    <a:pt x="3837" y="12843"/>
                  </a:cubicBezTo>
                  <a:cubicBezTo>
                    <a:pt x="3837" y="7676"/>
                    <a:pt x="7869" y="3506"/>
                    <a:pt x="13037" y="3506"/>
                  </a:cubicBezTo>
                  <a:cubicBezTo>
                    <a:pt x="13062" y="3506"/>
                    <a:pt x="13087" y="3506"/>
                    <a:pt x="13112" y="3506"/>
                  </a:cubicBezTo>
                  <a:cubicBezTo>
                    <a:pt x="15434" y="3506"/>
                    <a:pt x="17675" y="4404"/>
                    <a:pt x="19359" y="6012"/>
                  </a:cubicBezTo>
                  <a:lnTo>
                    <a:pt x="21845" y="3545"/>
                  </a:lnTo>
                  <a:cubicBezTo>
                    <a:pt x="19548" y="1268"/>
                    <a:pt x="16465" y="1"/>
                    <a:pt x="13255" y="1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173"/>
            <p:cNvSpPr/>
            <p:nvPr/>
          </p:nvSpPr>
          <p:spPr>
            <a:xfrm>
              <a:off x="899250" y="2670550"/>
              <a:ext cx="415000" cy="413525"/>
            </a:xfrm>
            <a:custGeom>
              <a:rect b="b" l="l" r="r" t="t"/>
              <a:pathLst>
                <a:path extrusionOk="0" h="16541" w="16600">
                  <a:moveTo>
                    <a:pt x="8300" y="3270"/>
                  </a:moveTo>
                  <a:cubicBezTo>
                    <a:pt x="10805" y="3270"/>
                    <a:pt x="12959" y="5305"/>
                    <a:pt x="12959" y="8281"/>
                  </a:cubicBezTo>
                  <a:cubicBezTo>
                    <a:pt x="12959" y="11256"/>
                    <a:pt x="10805" y="13292"/>
                    <a:pt x="8300" y="13292"/>
                  </a:cubicBezTo>
                  <a:cubicBezTo>
                    <a:pt x="5794" y="13292"/>
                    <a:pt x="3641" y="11217"/>
                    <a:pt x="3641" y="8281"/>
                  </a:cubicBezTo>
                  <a:cubicBezTo>
                    <a:pt x="3641" y="5325"/>
                    <a:pt x="5794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19" y="1"/>
                    <a:pt x="0" y="3485"/>
                    <a:pt x="0" y="8281"/>
                  </a:cubicBezTo>
                  <a:cubicBezTo>
                    <a:pt x="0" y="13057"/>
                    <a:pt x="3719" y="16541"/>
                    <a:pt x="8300" y="16541"/>
                  </a:cubicBezTo>
                  <a:cubicBezTo>
                    <a:pt x="12880" y="16541"/>
                    <a:pt x="16600" y="13037"/>
                    <a:pt x="16600" y="8281"/>
                  </a:cubicBezTo>
                  <a:cubicBezTo>
                    <a:pt x="16600" y="3504"/>
                    <a:pt x="12880" y="1"/>
                    <a:pt x="8300" y="1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173"/>
            <p:cNvSpPr/>
            <p:nvPr/>
          </p:nvSpPr>
          <p:spPr>
            <a:xfrm>
              <a:off x="1351900" y="2670550"/>
              <a:ext cx="415025" cy="413525"/>
            </a:xfrm>
            <a:custGeom>
              <a:rect b="b" l="l" r="r" t="t"/>
              <a:pathLst>
                <a:path extrusionOk="0" h="16541" w="16601">
                  <a:moveTo>
                    <a:pt x="8300" y="3270"/>
                  </a:moveTo>
                  <a:cubicBezTo>
                    <a:pt x="10806" y="3270"/>
                    <a:pt x="12959" y="5305"/>
                    <a:pt x="12959" y="8281"/>
                  </a:cubicBezTo>
                  <a:cubicBezTo>
                    <a:pt x="12959" y="11256"/>
                    <a:pt x="10806" y="13292"/>
                    <a:pt x="8300" y="13292"/>
                  </a:cubicBezTo>
                  <a:cubicBezTo>
                    <a:pt x="5795" y="13292"/>
                    <a:pt x="3642" y="11217"/>
                    <a:pt x="3642" y="8281"/>
                  </a:cubicBezTo>
                  <a:cubicBezTo>
                    <a:pt x="3642" y="5325"/>
                    <a:pt x="5795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20" y="1"/>
                    <a:pt x="1" y="3485"/>
                    <a:pt x="1" y="8281"/>
                  </a:cubicBezTo>
                  <a:cubicBezTo>
                    <a:pt x="1" y="13057"/>
                    <a:pt x="3720" y="16541"/>
                    <a:pt x="8300" y="16541"/>
                  </a:cubicBezTo>
                  <a:cubicBezTo>
                    <a:pt x="12881" y="16541"/>
                    <a:pt x="16600" y="13037"/>
                    <a:pt x="16600" y="8281"/>
                  </a:cubicBezTo>
                  <a:cubicBezTo>
                    <a:pt x="16600" y="3504"/>
                    <a:pt x="12881" y="1"/>
                    <a:pt x="8300" y="1"/>
                  </a:cubicBezTo>
                  <a:close/>
                </a:path>
              </a:pathLst>
            </a:custGeom>
            <a:solidFill>
              <a:srgbClr val="FBBC0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173"/>
            <p:cNvSpPr/>
            <p:nvPr/>
          </p:nvSpPr>
          <p:spPr>
            <a:xfrm>
              <a:off x="1805050" y="2670550"/>
              <a:ext cx="396425" cy="599500"/>
            </a:xfrm>
            <a:custGeom>
              <a:rect b="b" l="l" r="r" t="t"/>
              <a:pathLst>
                <a:path extrusionOk="0" h="23980" w="15857">
                  <a:moveTo>
                    <a:pt x="8242" y="3270"/>
                  </a:moveTo>
                  <a:cubicBezTo>
                    <a:pt x="10747" y="3270"/>
                    <a:pt x="12646" y="5403"/>
                    <a:pt x="12646" y="8300"/>
                  </a:cubicBezTo>
                  <a:cubicBezTo>
                    <a:pt x="12646" y="11217"/>
                    <a:pt x="10708" y="13292"/>
                    <a:pt x="8242" y="13292"/>
                  </a:cubicBezTo>
                  <a:cubicBezTo>
                    <a:pt x="5736" y="13292"/>
                    <a:pt x="3642" y="11197"/>
                    <a:pt x="3642" y="8300"/>
                  </a:cubicBezTo>
                  <a:cubicBezTo>
                    <a:pt x="3642" y="5423"/>
                    <a:pt x="5736" y="3270"/>
                    <a:pt x="8242" y="3270"/>
                  </a:cubicBezTo>
                  <a:close/>
                  <a:moveTo>
                    <a:pt x="7929" y="1"/>
                  </a:moveTo>
                  <a:cubicBezTo>
                    <a:pt x="3779" y="1"/>
                    <a:pt x="1" y="3641"/>
                    <a:pt x="1" y="8300"/>
                  </a:cubicBezTo>
                  <a:cubicBezTo>
                    <a:pt x="1" y="12978"/>
                    <a:pt x="3779" y="16541"/>
                    <a:pt x="7929" y="16541"/>
                  </a:cubicBezTo>
                  <a:cubicBezTo>
                    <a:pt x="9886" y="16541"/>
                    <a:pt x="11452" y="15660"/>
                    <a:pt x="12274" y="14662"/>
                  </a:cubicBezTo>
                  <a:lnTo>
                    <a:pt x="12392" y="14662"/>
                  </a:lnTo>
                  <a:lnTo>
                    <a:pt x="12392" y="15856"/>
                  </a:lnTo>
                  <a:cubicBezTo>
                    <a:pt x="12392" y="19007"/>
                    <a:pt x="10708" y="20710"/>
                    <a:pt x="7987" y="20710"/>
                  </a:cubicBezTo>
                  <a:cubicBezTo>
                    <a:pt x="5756" y="20710"/>
                    <a:pt x="4386" y="19105"/>
                    <a:pt x="3818" y="17774"/>
                  </a:cubicBezTo>
                  <a:lnTo>
                    <a:pt x="666" y="19085"/>
                  </a:lnTo>
                  <a:cubicBezTo>
                    <a:pt x="1874" y="22046"/>
                    <a:pt x="4748" y="23979"/>
                    <a:pt x="7939" y="23979"/>
                  </a:cubicBezTo>
                  <a:cubicBezTo>
                    <a:pt x="7955" y="23979"/>
                    <a:pt x="7971" y="23979"/>
                    <a:pt x="7987" y="23979"/>
                  </a:cubicBezTo>
                  <a:cubicBezTo>
                    <a:pt x="12255" y="23979"/>
                    <a:pt x="15856" y="21473"/>
                    <a:pt x="15856" y="15366"/>
                  </a:cubicBezTo>
                  <a:lnTo>
                    <a:pt x="15856" y="510"/>
                  </a:lnTo>
                  <a:lnTo>
                    <a:pt x="12392" y="510"/>
                  </a:lnTo>
                  <a:lnTo>
                    <a:pt x="12392" y="1860"/>
                  </a:lnTo>
                  <a:lnTo>
                    <a:pt x="12274" y="1860"/>
                  </a:lnTo>
                  <a:cubicBezTo>
                    <a:pt x="11452" y="882"/>
                    <a:pt x="9886" y="1"/>
                    <a:pt x="7929" y="1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173"/>
            <p:cNvSpPr/>
            <p:nvPr/>
          </p:nvSpPr>
          <p:spPr>
            <a:xfrm>
              <a:off x="2263600" y="2464050"/>
              <a:ext cx="91050" cy="607800"/>
            </a:xfrm>
            <a:custGeom>
              <a:rect b="b" l="l" r="r" t="t"/>
              <a:pathLst>
                <a:path extrusionOk="0" h="24312" w="3642">
                  <a:moveTo>
                    <a:pt x="0" y="0"/>
                  </a:moveTo>
                  <a:lnTo>
                    <a:pt x="0" y="24311"/>
                  </a:lnTo>
                  <a:lnTo>
                    <a:pt x="3641" y="24311"/>
                  </a:lnTo>
                  <a:lnTo>
                    <a:pt x="3641" y="0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173"/>
            <p:cNvSpPr/>
            <p:nvPr/>
          </p:nvSpPr>
          <p:spPr>
            <a:xfrm>
              <a:off x="2398650" y="2671050"/>
              <a:ext cx="381250" cy="413525"/>
            </a:xfrm>
            <a:custGeom>
              <a:rect b="b" l="l" r="r" t="t"/>
              <a:pathLst>
                <a:path extrusionOk="0" h="16541" w="15250">
                  <a:moveTo>
                    <a:pt x="7909" y="3191"/>
                  </a:moveTo>
                  <a:cubicBezTo>
                    <a:pt x="9358" y="3191"/>
                    <a:pt x="10571" y="3896"/>
                    <a:pt x="10982" y="4933"/>
                  </a:cubicBezTo>
                  <a:lnTo>
                    <a:pt x="3603" y="8006"/>
                  </a:lnTo>
                  <a:cubicBezTo>
                    <a:pt x="3505" y="4815"/>
                    <a:pt x="6069" y="3191"/>
                    <a:pt x="7909" y="3191"/>
                  </a:cubicBezTo>
                  <a:close/>
                  <a:moveTo>
                    <a:pt x="7792" y="0"/>
                  </a:moveTo>
                  <a:cubicBezTo>
                    <a:pt x="3505" y="0"/>
                    <a:pt x="1" y="3347"/>
                    <a:pt x="1" y="8261"/>
                  </a:cubicBezTo>
                  <a:cubicBezTo>
                    <a:pt x="1" y="12919"/>
                    <a:pt x="3505" y="16540"/>
                    <a:pt x="8203" y="16540"/>
                  </a:cubicBezTo>
                  <a:cubicBezTo>
                    <a:pt x="10982" y="16540"/>
                    <a:pt x="13566" y="15170"/>
                    <a:pt x="15093" y="12860"/>
                  </a:cubicBezTo>
                  <a:lnTo>
                    <a:pt x="12274" y="10981"/>
                  </a:lnTo>
                  <a:cubicBezTo>
                    <a:pt x="11335" y="12352"/>
                    <a:pt x="10043" y="13272"/>
                    <a:pt x="8203" y="13272"/>
                  </a:cubicBezTo>
                  <a:cubicBezTo>
                    <a:pt x="6343" y="13272"/>
                    <a:pt x="5032" y="12430"/>
                    <a:pt x="4190" y="10766"/>
                  </a:cubicBezTo>
                  <a:lnTo>
                    <a:pt x="15249" y="6186"/>
                  </a:lnTo>
                  <a:lnTo>
                    <a:pt x="14878" y="5266"/>
                  </a:lnTo>
                  <a:cubicBezTo>
                    <a:pt x="14192" y="3406"/>
                    <a:pt x="12098" y="0"/>
                    <a:pt x="7792" y="0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173"/>
            <p:cNvSpPr/>
            <p:nvPr/>
          </p:nvSpPr>
          <p:spPr>
            <a:xfrm>
              <a:off x="2973675" y="2507925"/>
              <a:ext cx="266225" cy="563925"/>
            </a:xfrm>
            <a:custGeom>
              <a:rect b="b" l="l" r="r" t="t"/>
              <a:pathLst>
                <a:path extrusionOk="0" h="22557" w="10649">
                  <a:moveTo>
                    <a:pt x="8601" y="1"/>
                  </a:moveTo>
                  <a:cubicBezTo>
                    <a:pt x="8514" y="1"/>
                    <a:pt x="8426" y="3"/>
                    <a:pt x="8339" y="7"/>
                  </a:cubicBezTo>
                  <a:cubicBezTo>
                    <a:pt x="5109" y="7"/>
                    <a:pt x="2897" y="2043"/>
                    <a:pt x="2897" y="5175"/>
                  </a:cubicBezTo>
                  <a:lnTo>
                    <a:pt x="2897" y="7210"/>
                  </a:lnTo>
                  <a:lnTo>
                    <a:pt x="0" y="7210"/>
                  </a:lnTo>
                  <a:lnTo>
                    <a:pt x="0" y="9833"/>
                  </a:lnTo>
                  <a:lnTo>
                    <a:pt x="2897" y="9833"/>
                  </a:lnTo>
                  <a:lnTo>
                    <a:pt x="2897" y="22556"/>
                  </a:lnTo>
                  <a:lnTo>
                    <a:pt x="5755" y="22556"/>
                  </a:lnTo>
                  <a:lnTo>
                    <a:pt x="5755" y="9833"/>
                  </a:lnTo>
                  <a:lnTo>
                    <a:pt x="9768" y="9833"/>
                  </a:lnTo>
                  <a:lnTo>
                    <a:pt x="9768" y="7210"/>
                  </a:lnTo>
                  <a:lnTo>
                    <a:pt x="5755" y="7210"/>
                  </a:lnTo>
                  <a:lnTo>
                    <a:pt x="5755" y="5273"/>
                  </a:lnTo>
                  <a:cubicBezTo>
                    <a:pt x="5755" y="3472"/>
                    <a:pt x="6890" y="2630"/>
                    <a:pt x="8339" y="2630"/>
                  </a:cubicBezTo>
                  <a:cubicBezTo>
                    <a:pt x="8383" y="2628"/>
                    <a:pt x="8428" y="2627"/>
                    <a:pt x="8472" y="2627"/>
                  </a:cubicBezTo>
                  <a:cubicBezTo>
                    <a:pt x="8878" y="2627"/>
                    <a:pt x="9280" y="2708"/>
                    <a:pt x="9650" y="2884"/>
                  </a:cubicBezTo>
                  <a:lnTo>
                    <a:pt x="10649" y="399"/>
                  </a:lnTo>
                  <a:cubicBezTo>
                    <a:pt x="9988" y="138"/>
                    <a:pt x="9296" y="1"/>
                    <a:pt x="8601" y="1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173"/>
            <p:cNvSpPr/>
            <p:nvPr/>
          </p:nvSpPr>
          <p:spPr>
            <a:xfrm>
              <a:off x="3237425" y="2675450"/>
              <a:ext cx="394950" cy="408625"/>
            </a:xfrm>
            <a:custGeom>
              <a:rect b="b" l="l" r="r" t="t"/>
              <a:pathLst>
                <a:path extrusionOk="0" h="16345" w="15798">
                  <a:moveTo>
                    <a:pt x="7889" y="2623"/>
                  </a:moveTo>
                  <a:cubicBezTo>
                    <a:pt x="10454" y="2623"/>
                    <a:pt x="12900" y="4659"/>
                    <a:pt x="12900" y="8182"/>
                  </a:cubicBezTo>
                  <a:cubicBezTo>
                    <a:pt x="12900" y="11686"/>
                    <a:pt x="10454" y="13722"/>
                    <a:pt x="7889" y="13722"/>
                  </a:cubicBezTo>
                  <a:cubicBezTo>
                    <a:pt x="5325" y="13722"/>
                    <a:pt x="2878" y="11686"/>
                    <a:pt x="2878" y="8182"/>
                  </a:cubicBezTo>
                  <a:cubicBezTo>
                    <a:pt x="2878" y="4659"/>
                    <a:pt x="5325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41"/>
                    <a:pt x="3289" y="16345"/>
                    <a:pt x="7889" y="16345"/>
                  </a:cubicBezTo>
                  <a:cubicBezTo>
                    <a:pt x="12509" y="16345"/>
                    <a:pt x="15797" y="12841"/>
                    <a:pt x="15797" y="8182"/>
                  </a:cubicBezTo>
                  <a:cubicBezTo>
                    <a:pt x="1579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173"/>
            <p:cNvSpPr/>
            <p:nvPr/>
          </p:nvSpPr>
          <p:spPr>
            <a:xfrm>
              <a:off x="3690100" y="2678325"/>
              <a:ext cx="237350" cy="393525"/>
            </a:xfrm>
            <a:custGeom>
              <a:rect b="b" l="l" r="r" t="t"/>
              <a:pathLst>
                <a:path extrusionOk="0" h="15741" w="9494">
                  <a:moveTo>
                    <a:pt x="7479" y="1"/>
                  </a:moveTo>
                  <a:cubicBezTo>
                    <a:pt x="7426" y="1"/>
                    <a:pt x="7374" y="1"/>
                    <a:pt x="7321" y="3"/>
                  </a:cubicBezTo>
                  <a:cubicBezTo>
                    <a:pt x="5736" y="3"/>
                    <a:pt x="3504" y="1138"/>
                    <a:pt x="2878" y="2900"/>
                  </a:cubicBezTo>
                  <a:lnTo>
                    <a:pt x="2760" y="2900"/>
                  </a:lnTo>
                  <a:lnTo>
                    <a:pt x="2760" y="394"/>
                  </a:lnTo>
                  <a:lnTo>
                    <a:pt x="0" y="394"/>
                  </a:lnTo>
                  <a:lnTo>
                    <a:pt x="0" y="15740"/>
                  </a:lnTo>
                  <a:lnTo>
                    <a:pt x="2878" y="15740"/>
                  </a:lnTo>
                  <a:lnTo>
                    <a:pt x="2878" y="7343"/>
                  </a:lnTo>
                  <a:cubicBezTo>
                    <a:pt x="2878" y="4524"/>
                    <a:pt x="4894" y="2861"/>
                    <a:pt x="6851" y="2861"/>
                  </a:cubicBezTo>
                  <a:cubicBezTo>
                    <a:pt x="6905" y="2859"/>
                    <a:pt x="6958" y="2858"/>
                    <a:pt x="7011" y="2858"/>
                  </a:cubicBezTo>
                  <a:cubicBezTo>
                    <a:pt x="7483" y="2858"/>
                    <a:pt x="7940" y="2935"/>
                    <a:pt x="8398" y="3076"/>
                  </a:cubicBezTo>
                  <a:lnTo>
                    <a:pt x="9494" y="394"/>
                  </a:lnTo>
                  <a:cubicBezTo>
                    <a:pt x="8857" y="122"/>
                    <a:pt x="8170" y="1"/>
                    <a:pt x="7479" y="1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173"/>
            <p:cNvSpPr/>
            <p:nvPr/>
          </p:nvSpPr>
          <p:spPr>
            <a:xfrm>
              <a:off x="4131500" y="2511025"/>
              <a:ext cx="327400" cy="560825"/>
            </a:xfrm>
            <a:custGeom>
              <a:rect b="b" l="l" r="r" t="t"/>
              <a:pathLst>
                <a:path extrusionOk="0" h="22433" w="13096">
                  <a:moveTo>
                    <a:pt x="1" y="1"/>
                  </a:moveTo>
                  <a:lnTo>
                    <a:pt x="1" y="22432"/>
                  </a:lnTo>
                  <a:lnTo>
                    <a:pt x="13096" y="22432"/>
                  </a:lnTo>
                  <a:lnTo>
                    <a:pt x="13096" y="19673"/>
                  </a:lnTo>
                  <a:lnTo>
                    <a:pt x="2898" y="19673"/>
                  </a:lnTo>
                  <a:lnTo>
                    <a:pt x="2898" y="12548"/>
                  </a:lnTo>
                  <a:lnTo>
                    <a:pt x="12098" y="12548"/>
                  </a:lnTo>
                  <a:lnTo>
                    <a:pt x="12098" y="9866"/>
                  </a:lnTo>
                  <a:lnTo>
                    <a:pt x="2898" y="9866"/>
                  </a:lnTo>
                  <a:lnTo>
                    <a:pt x="2898" y="2760"/>
                  </a:lnTo>
                  <a:lnTo>
                    <a:pt x="13096" y="2760"/>
                  </a:lnTo>
                  <a:lnTo>
                    <a:pt x="13096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173"/>
            <p:cNvSpPr/>
            <p:nvPr/>
          </p:nvSpPr>
          <p:spPr>
            <a:xfrm>
              <a:off x="4505875" y="2511025"/>
              <a:ext cx="385150" cy="573050"/>
            </a:xfrm>
            <a:custGeom>
              <a:rect b="b" l="l" r="r" t="t"/>
              <a:pathLst>
                <a:path extrusionOk="0" h="22922" w="15406">
                  <a:moveTo>
                    <a:pt x="7771" y="9200"/>
                  </a:moveTo>
                  <a:cubicBezTo>
                    <a:pt x="10335" y="9200"/>
                    <a:pt x="12665" y="11236"/>
                    <a:pt x="12665" y="14759"/>
                  </a:cubicBezTo>
                  <a:cubicBezTo>
                    <a:pt x="12665" y="18263"/>
                    <a:pt x="10335" y="20299"/>
                    <a:pt x="7771" y="20299"/>
                  </a:cubicBezTo>
                  <a:cubicBezTo>
                    <a:pt x="5187" y="20299"/>
                    <a:pt x="2878" y="18204"/>
                    <a:pt x="2878" y="14759"/>
                  </a:cubicBezTo>
                  <a:cubicBezTo>
                    <a:pt x="2878" y="11314"/>
                    <a:pt x="5187" y="9200"/>
                    <a:pt x="7771" y="9200"/>
                  </a:cubicBezTo>
                  <a:close/>
                  <a:moveTo>
                    <a:pt x="12528" y="1"/>
                  </a:moveTo>
                  <a:lnTo>
                    <a:pt x="12528" y="7086"/>
                  </a:lnTo>
                  <a:lnTo>
                    <a:pt x="12665" y="9200"/>
                  </a:lnTo>
                  <a:lnTo>
                    <a:pt x="12528" y="9200"/>
                  </a:lnTo>
                  <a:cubicBezTo>
                    <a:pt x="11647" y="7791"/>
                    <a:pt x="9748" y="6577"/>
                    <a:pt x="7301" y="6577"/>
                  </a:cubicBezTo>
                  <a:cubicBezTo>
                    <a:pt x="3426" y="6577"/>
                    <a:pt x="0" y="10062"/>
                    <a:pt x="0" y="14759"/>
                  </a:cubicBezTo>
                  <a:cubicBezTo>
                    <a:pt x="0" y="19457"/>
                    <a:pt x="3426" y="22922"/>
                    <a:pt x="7301" y="22922"/>
                  </a:cubicBezTo>
                  <a:cubicBezTo>
                    <a:pt x="9748" y="22922"/>
                    <a:pt x="11647" y="21708"/>
                    <a:pt x="12528" y="20299"/>
                  </a:cubicBezTo>
                  <a:lnTo>
                    <a:pt x="12665" y="20299"/>
                  </a:lnTo>
                  <a:lnTo>
                    <a:pt x="12665" y="22432"/>
                  </a:lnTo>
                  <a:lnTo>
                    <a:pt x="15405" y="22432"/>
                  </a:lnTo>
                  <a:lnTo>
                    <a:pt x="15405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173"/>
            <p:cNvSpPr/>
            <p:nvPr/>
          </p:nvSpPr>
          <p:spPr>
            <a:xfrm>
              <a:off x="4967825" y="2688175"/>
              <a:ext cx="340125" cy="395900"/>
            </a:xfrm>
            <a:custGeom>
              <a:rect b="b" l="l" r="r" t="t"/>
              <a:pathLst>
                <a:path extrusionOk="0" h="15836" w="13605">
                  <a:moveTo>
                    <a:pt x="1" y="0"/>
                  </a:moveTo>
                  <a:lnTo>
                    <a:pt x="1" y="9376"/>
                  </a:lnTo>
                  <a:cubicBezTo>
                    <a:pt x="1" y="13174"/>
                    <a:pt x="1919" y="15836"/>
                    <a:pt x="5873" y="15836"/>
                  </a:cubicBezTo>
                  <a:cubicBezTo>
                    <a:pt x="7967" y="15836"/>
                    <a:pt x="9866" y="14622"/>
                    <a:pt x="10727" y="13213"/>
                  </a:cubicBezTo>
                  <a:lnTo>
                    <a:pt x="10845" y="13213"/>
                  </a:lnTo>
                  <a:lnTo>
                    <a:pt x="10845" y="15346"/>
                  </a:lnTo>
                  <a:lnTo>
                    <a:pt x="13605" y="15346"/>
                  </a:lnTo>
                  <a:lnTo>
                    <a:pt x="13605" y="0"/>
                  </a:lnTo>
                  <a:lnTo>
                    <a:pt x="10727" y="0"/>
                  </a:lnTo>
                  <a:lnTo>
                    <a:pt x="10727" y="8456"/>
                  </a:lnTo>
                  <a:cubicBezTo>
                    <a:pt x="10727" y="10805"/>
                    <a:pt x="9181" y="13213"/>
                    <a:pt x="6675" y="13213"/>
                  </a:cubicBezTo>
                  <a:cubicBezTo>
                    <a:pt x="4483" y="13213"/>
                    <a:pt x="2898" y="12117"/>
                    <a:pt x="2898" y="8926"/>
                  </a:cubicBezTo>
                  <a:lnTo>
                    <a:pt x="2898" y="0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3" name="Google Shape;1143;p173"/>
            <p:cNvSpPr/>
            <p:nvPr/>
          </p:nvSpPr>
          <p:spPr>
            <a:xfrm>
              <a:off x="5365675" y="2675450"/>
              <a:ext cx="368025" cy="408625"/>
            </a:xfrm>
            <a:custGeom>
              <a:rect b="b" l="l" r="r" t="t"/>
              <a:pathLst>
                <a:path extrusionOk="0" h="16345" w="14721"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02"/>
                    <a:pt x="3289" y="16345"/>
                    <a:pt x="7889" y="16345"/>
                  </a:cubicBezTo>
                  <a:cubicBezTo>
                    <a:pt x="11550" y="16345"/>
                    <a:pt x="13781" y="14192"/>
                    <a:pt x="14721" y="11941"/>
                  </a:cubicBezTo>
                  <a:lnTo>
                    <a:pt x="12156" y="10844"/>
                  </a:lnTo>
                  <a:cubicBezTo>
                    <a:pt x="11393" y="12626"/>
                    <a:pt x="9827" y="13722"/>
                    <a:pt x="7693" y="13722"/>
                  </a:cubicBezTo>
                  <a:cubicBezTo>
                    <a:pt x="5266" y="13722"/>
                    <a:pt x="2878" y="11490"/>
                    <a:pt x="2878" y="8182"/>
                  </a:cubicBezTo>
                  <a:cubicBezTo>
                    <a:pt x="2878" y="4855"/>
                    <a:pt x="5247" y="2643"/>
                    <a:pt x="7693" y="2643"/>
                  </a:cubicBezTo>
                  <a:cubicBezTo>
                    <a:pt x="9827" y="2643"/>
                    <a:pt x="11236" y="3700"/>
                    <a:pt x="12000" y="5520"/>
                  </a:cubicBezTo>
                  <a:lnTo>
                    <a:pt x="14623" y="4424"/>
                  </a:lnTo>
                  <a:cubicBezTo>
                    <a:pt x="13683" y="2154"/>
                    <a:pt x="1156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173"/>
            <p:cNvSpPr/>
            <p:nvPr/>
          </p:nvSpPr>
          <p:spPr>
            <a:xfrm>
              <a:off x="5774300" y="2675450"/>
              <a:ext cx="341100" cy="408625"/>
            </a:xfrm>
            <a:custGeom>
              <a:rect b="b" l="l" r="r" t="t"/>
              <a:pathLst>
                <a:path extrusionOk="0" h="16345" w="13644">
                  <a:moveTo>
                    <a:pt x="7223" y="8241"/>
                  </a:moveTo>
                  <a:cubicBezTo>
                    <a:pt x="9670" y="8241"/>
                    <a:pt x="10904" y="9239"/>
                    <a:pt x="10904" y="9239"/>
                  </a:cubicBezTo>
                  <a:cubicBezTo>
                    <a:pt x="10904" y="11745"/>
                    <a:pt x="8496" y="13722"/>
                    <a:pt x="6186" y="13722"/>
                  </a:cubicBezTo>
                  <a:cubicBezTo>
                    <a:pt x="4698" y="13722"/>
                    <a:pt x="2995" y="12900"/>
                    <a:pt x="2995" y="11275"/>
                  </a:cubicBezTo>
                  <a:cubicBezTo>
                    <a:pt x="2995" y="9866"/>
                    <a:pt x="4189" y="8241"/>
                    <a:pt x="7223" y="8241"/>
                  </a:cubicBezTo>
                  <a:close/>
                  <a:moveTo>
                    <a:pt x="6832" y="0"/>
                  </a:moveTo>
                  <a:cubicBezTo>
                    <a:pt x="2976" y="0"/>
                    <a:pt x="1116" y="2330"/>
                    <a:pt x="588" y="3739"/>
                  </a:cubicBezTo>
                  <a:lnTo>
                    <a:pt x="3230" y="4855"/>
                  </a:lnTo>
                  <a:cubicBezTo>
                    <a:pt x="3759" y="3426"/>
                    <a:pt x="5286" y="2643"/>
                    <a:pt x="6891" y="2643"/>
                  </a:cubicBezTo>
                  <a:cubicBezTo>
                    <a:pt x="9044" y="2643"/>
                    <a:pt x="10904" y="4033"/>
                    <a:pt x="10884" y="6362"/>
                  </a:cubicBezTo>
                  <a:lnTo>
                    <a:pt x="10884" y="6793"/>
                  </a:lnTo>
                  <a:cubicBezTo>
                    <a:pt x="10297" y="6460"/>
                    <a:pt x="8789" y="5853"/>
                    <a:pt x="6734" y="5853"/>
                  </a:cubicBezTo>
                  <a:cubicBezTo>
                    <a:pt x="3132" y="5853"/>
                    <a:pt x="0" y="7732"/>
                    <a:pt x="0" y="11216"/>
                  </a:cubicBezTo>
                  <a:cubicBezTo>
                    <a:pt x="0" y="14407"/>
                    <a:pt x="2604" y="16345"/>
                    <a:pt x="5736" y="16345"/>
                  </a:cubicBezTo>
                  <a:cubicBezTo>
                    <a:pt x="8359" y="16345"/>
                    <a:pt x="9925" y="14994"/>
                    <a:pt x="10766" y="13722"/>
                  </a:cubicBezTo>
                  <a:lnTo>
                    <a:pt x="10904" y="13722"/>
                  </a:lnTo>
                  <a:lnTo>
                    <a:pt x="10904" y="15855"/>
                  </a:lnTo>
                  <a:lnTo>
                    <a:pt x="13644" y="15855"/>
                  </a:lnTo>
                  <a:lnTo>
                    <a:pt x="13644" y="6577"/>
                  </a:lnTo>
                  <a:cubicBezTo>
                    <a:pt x="13644" y="2251"/>
                    <a:pt x="10590" y="0"/>
                    <a:pt x="6832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5" name="Google Shape;1145;p173"/>
            <p:cNvSpPr/>
            <p:nvPr/>
          </p:nvSpPr>
          <p:spPr>
            <a:xfrm>
              <a:off x="6152575" y="2570725"/>
              <a:ext cx="249125" cy="507150"/>
            </a:xfrm>
            <a:custGeom>
              <a:rect b="b" l="l" r="r" t="t"/>
              <a:pathLst>
                <a:path extrusionOk="0" h="20286" w="9965">
                  <a:moveTo>
                    <a:pt x="2682" y="1"/>
                  </a:moveTo>
                  <a:lnTo>
                    <a:pt x="2682" y="4698"/>
                  </a:lnTo>
                  <a:lnTo>
                    <a:pt x="1" y="4698"/>
                  </a:lnTo>
                  <a:lnTo>
                    <a:pt x="1" y="7321"/>
                  </a:lnTo>
                  <a:lnTo>
                    <a:pt x="2682" y="7321"/>
                  </a:lnTo>
                  <a:lnTo>
                    <a:pt x="2682" y="15366"/>
                  </a:lnTo>
                  <a:cubicBezTo>
                    <a:pt x="2682" y="18498"/>
                    <a:pt x="4405" y="20279"/>
                    <a:pt x="7635" y="20279"/>
                  </a:cubicBezTo>
                  <a:cubicBezTo>
                    <a:pt x="7724" y="20284"/>
                    <a:pt x="7813" y="20286"/>
                    <a:pt x="7901" y="20286"/>
                  </a:cubicBezTo>
                  <a:cubicBezTo>
                    <a:pt x="8611" y="20286"/>
                    <a:pt x="9303" y="20147"/>
                    <a:pt x="9964" y="19868"/>
                  </a:cubicBezTo>
                  <a:lnTo>
                    <a:pt x="8946" y="17402"/>
                  </a:lnTo>
                  <a:cubicBezTo>
                    <a:pt x="8570" y="17563"/>
                    <a:pt x="8161" y="17659"/>
                    <a:pt x="7749" y="17659"/>
                  </a:cubicBezTo>
                  <a:cubicBezTo>
                    <a:pt x="7711" y="17659"/>
                    <a:pt x="7673" y="17658"/>
                    <a:pt x="7635" y="17656"/>
                  </a:cubicBezTo>
                  <a:cubicBezTo>
                    <a:pt x="6284" y="17656"/>
                    <a:pt x="5579" y="16854"/>
                    <a:pt x="5579" y="15151"/>
                  </a:cubicBezTo>
                  <a:lnTo>
                    <a:pt x="5579" y="7321"/>
                  </a:lnTo>
                  <a:lnTo>
                    <a:pt x="9338" y="7321"/>
                  </a:lnTo>
                  <a:lnTo>
                    <a:pt x="9338" y="4698"/>
                  </a:lnTo>
                  <a:lnTo>
                    <a:pt x="5579" y="4698"/>
                  </a:lnTo>
                  <a:lnTo>
                    <a:pt x="5579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6" name="Google Shape;1146;p173"/>
            <p:cNvSpPr/>
            <p:nvPr/>
          </p:nvSpPr>
          <p:spPr>
            <a:xfrm>
              <a:off x="6437875" y="2504825"/>
              <a:ext cx="119425" cy="567025"/>
            </a:xfrm>
            <a:custGeom>
              <a:rect b="b" l="l" r="r" t="t"/>
              <a:pathLst>
                <a:path extrusionOk="0" h="22681" w="4777">
                  <a:moveTo>
                    <a:pt x="2058" y="1"/>
                  </a:moveTo>
                  <a:cubicBezTo>
                    <a:pt x="1018" y="1"/>
                    <a:pt x="20" y="802"/>
                    <a:pt x="20" y="2030"/>
                  </a:cubicBezTo>
                  <a:cubicBezTo>
                    <a:pt x="1" y="3165"/>
                    <a:pt x="921" y="4085"/>
                    <a:pt x="2056" y="4085"/>
                  </a:cubicBezTo>
                  <a:cubicBezTo>
                    <a:pt x="3857" y="4065"/>
                    <a:pt x="4777" y="1893"/>
                    <a:pt x="3485" y="601"/>
                  </a:cubicBezTo>
                  <a:cubicBezTo>
                    <a:pt x="3071" y="187"/>
                    <a:pt x="2560" y="1"/>
                    <a:pt x="2058" y="1"/>
                  </a:cubicBezTo>
                  <a:close/>
                  <a:moveTo>
                    <a:pt x="607" y="7334"/>
                  </a:moveTo>
                  <a:lnTo>
                    <a:pt x="607" y="22680"/>
                  </a:lnTo>
                  <a:lnTo>
                    <a:pt x="3485" y="22680"/>
                  </a:lnTo>
                  <a:lnTo>
                    <a:pt x="3485" y="7334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173"/>
            <p:cNvSpPr/>
            <p:nvPr/>
          </p:nvSpPr>
          <p:spPr>
            <a:xfrm>
              <a:off x="6585675" y="2675450"/>
              <a:ext cx="394450" cy="408625"/>
            </a:xfrm>
            <a:custGeom>
              <a:rect b="b" l="l" r="r" t="t"/>
              <a:pathLst>
                <a:path extrusionOk="0" h="16345" w="15778">
                  <a:moveTo>
                    <a:pt x="7889" y="2623"/>
                  </a:moveTo>
                  <a:cubicBezTo>
                    <a:pt x="10453" y="2623"/>
                    <a:pt x="12900" y="4659"/>
                    <a:pt x="12900" y="8182"/>
                  </a:cubicBezTo>
                  <a:cubicBezTo>
                    <a:pt x="12900" y="11686"/>
                    <a:pt x="10453" y="13722"/>
                    <a:pt x="7889" y="13722"/>
                  </a:cubicBezTo>
                  <a:cubicBezTo>
                    <a:pt x="5324" y="13722"/>
                    <a:pt x="2878" y="11686"/>
                    <a:pt x="2878" y="8182"/>
                  </a:cubicBezTo>
                  <a:cubicBezTo>
                    <a:pt x="2878" y="4659"/>
                    <a:pt x="5324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0" y="3504"/>
                    <a:pt x="0" y="8182"/>
                  </a:cubicBezTo>
                  <a:cubicBezTo>
                    <a:pt x="0" y="12841"/>
                    <a:pt x="3289" y="16345"/>
                    <a:pt x="7889" y="16345"/>
                  </a:cubicBezTo>
                  <a:cubicBezTo>
                    <a:pt x="12489" y="16345"/>
                    <a:pt x="15777" y="12841"/>
                    <a:pt x="15777" y="8182"/>
                  </a:cubicBezTo>
                  <a:cubicBezTo>
                    <a:pt x="1577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173"/>
            <p:cNvSpPr/>
            <p:nvPr/>
          </p:nvSpPr>
          <p:spPr>
            <a:xfrm>
              <a:off x="7037850" y="2675450"/>
              <a:ext cx="340125" cy="396400"/>
            </a:xfrm>
            <a:custGeom>
              <a:rect b="b" l="l" r="r" t="t"/>
              <a:pathLst>
                <a:path extrusionOk="0" h="15856" w="13605">
                  <a:moveTo>
                    <a:pt x="7752" y="0"/>
                  </a:moveTo>
                  <a:cubicBezTo>
                    <a:pt x="5638" y="0"/>
                    <a:pt x="3700" y="1234"/>
                    <a:pt x="2897" y="2643"/>
                  </a:cubicBezTo>
                  <a:lnTo>
                    <a:pt x="2760" y="2643"/>
                  </a:lnTo>
                  <a:lnTo>
                    <a:pt x="2760" y="509"/>
                  </a:lnTo>
                  <a:lnTo>
                    <a:pt x="0" y="509"/>
                  </a:lnTo>
                  <a:lnTo>
                    <a:pt x="0" y="15855"/>
                  </a:lnTo>
                  <a:lnTo>
                    <a:pt x="2897" y="15855"/>
                  </a:lnTo>
                  <a:lnTo>
                    <a:pt x="2897" y="7360"/>
                  </a:lnTo>
                  <a:cubicBezTo>
                    <a:pt x="2897" y="5011"/>
                    <a:pt x="4424" y="2623"/>
                    <a:pt x="6929" y="2623"/>
                  </a:cubicBezTo>
                  <a:cubicBezTo>
                    <a:pt x="9122" y="2623"/>
                    <a:pt x="10727" y="3700"/>
                    <a:pt x="10727" y="6891"/>
                  </a:cubicBezTo>
                  <a:lnTo>
                    <a:pt x="10727" y="15855"/>
                  </a:lnTo>
                  <a:lnTo>
                    <a:pt x="13604" y="15855"/>
                  </a:lnTo>
                  <a:lnTo>
                    <a:pt x="13604" y="6460"/>
                  </a:lnTo>
                  <a:cubicBezTo>
                    <a:pt x="13604" y="2663"/>
                    <a:pt x="11667" y="0"/>
                    <a:pt x="7752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49" name="Google Shape;1149;p173"/>
          <p:cNvSpPr txBox="1"/>
          <p:nvPr>
            <p:ph idx="2" type="subTitle"/>
          </p:nvPr>
        </p:nvSpPr>
        <p:spPr>
          <a:xfrm>
            <a:off x="442214" y="4514536"/>
            <a:ext cx="3468300" cy="3000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9pPr>
          </a:lstStyle>
          <a:p/>
        </p:txBody>
      </p:sp>
      <p:sp>
        <p:nvSpPr>
          <p:cNvPr id="1150" name="Google Shape;1150;p173"/>
          <p:cNvSpPr/>
          <p:nvPr/>
        </p:nvSpPr>
        <p:spPr>
          <a:xfrm>
            <a:off x="7696925" y="4686300"/>
            <a:ext cx="1447200" cy="45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02">
  <p:cSld name="CUSTOM_2_3">
    <p:spTree>
      <p:nvGrpSpPr>
        <p:cNvPr id="115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2" name="Google Shape;1152;p174"/>
          <p:cNvGrpSpPr/>
          <p:nvPr/>
        </p:nvGrpSpPr>
        <p:grpSpPr>
          <a:xfrm>
            <a:off x="450225" y="457140"/>
            <a:ext cx="2107098" cy="244531"/>
            <a:chOff x="242525" y="2441975"/>
            <a:chExt cx="7135450" cy="828075"/>
          </a:xfrm>
        </p:grpSpPr>
        <p:sp>
          <p:nvSpPr>
            <p:cNvPr id="1153" name="Google Shape;1153;p174"/>
            <p:cNvSpPr/>
            <p:nvPr/>
          </p:nvSpPr>
          <p:spPr>
            <a:xfrm>
              <a:off x="242525" y="2441975"/>
              <a:ext cx="625925" cy="642600"/>
            </a:xfrm>
            <a:custGeom>
              <a:rect b="b" l="l" r="r" t="t"/>
              <a:pathLst>
                <a:path extrusionOk="0" h="25704" w="25037">
                  <a:moveTo>
                    <a:pt x="13255" y="1"/>
                  </a:moveTo>
                  <a:cubicBezTo>
                    <a:pt x="13182" y="1"/>
                    <a:pt x="13110" y="1"/>
                    <a:pt x="13037" y="3"/>
                  </a:cubicBezTo>
                  <a:cubicBezTo>
                    <a:pt x="5951" y="3"/>
                    <a:pt x="0" y="5777"/>
                    <a:pt x="0" y="12843"/>
                  </a:cubicBezTo>
                  <a:cubicBezTo>
                    <a:pt x="0" y="19929"/>
                    <a:pt x="5951" y="25684"/>
                    <a:pt x="13037" y="25703"/>
                  </a:cubicBezTo>
                  <a:cubicBezTo>
                    <a:pt x="16854" y="25703"/>
                    <a:pt x="19731" y="24451"/>
                    <a:pt x="22002" y="22102"/>
                  </a:cubicBezTo>
                  <a:cubicBezTo>
                    <a:pt x="24312" y="19772"/>
                    <a:pt x="25036" y="16523"/>
                    <a:pt x="25036" y="13881"/>
                  </a:cubicBezTo>
                  <a:cubicBezTo>
                    <a:pt x="25036" y="13156"/>
                    <a:pt x="24977" y="12413"/>
                    <a:pt x="24840" y="11688"/>
                  </a:cubicBezTo>
                  <a:lnTo>
                    <a:pt x="13037" y="11688"/>
                  </a:lnTo>
                  <a:lnTo>
                    <a:pt x="13037" y="15212"/>
                  </a:lnTo>
                  <a:lnTo>
                    <a:pt x="21434" y="15212"/>
                  </a:lnTo>
                  <a:cubicBezTo>
                    <a:pt x="21180" y="17169"/>
                    <a:pt x="20534" y="18598"/>
                    <a:pt x="19516" y="19616"/>
                  </a:cubicBezTo>
                  <a:cubicBezTo>
                    <a:pt x="18302" y="20829"/>
                    <a:pt x="16384" y="22180"/>
                    <a:pt x="13037" y="22180"/>
                  </a:cubicBezTo>
                  <a:cubicBezTo>
                    <a:pt x="7869" y="22180"/>
                    <a:pt x="3837" y="18030"/>
                    <a:pt x="3837" y="12843"/>
                  </a:cubicBezTo>
                  <a:cubicBezTo>
                    <a:pt x="3837" y="7676"/>
                    <a:pt x="7869" y="3506"/>
                    <a:pt x="13037" y="3506"/>
                  </a:cubicBezTo>
                  <a:cubicBezTo>
                    <a:pt x="13062" y="3506"/>
                    <a:pt x="13087" y="3506"/>
                    <a:pt x="13112" y="3506"/>
                  </a:cubicBezTo>
                  <a:cubicBezTo>
                    <a:pt x="15434" y="3506"/>
                    <a:pt x="17675" y="4404"/>
                    <a:pt x="19359" y="6012"/>
                  </a:cubicBezTo>
                  <a:lnTo>
                    <a:pt x="21845" y="3545"/>
                  </a:lnTo>
                  <a:cubicBezTo>
                    <a:pt x="19548" y="1268"/>
                    <a:pt x="16465" y="1"/>
                    <a:pt x="13255" y="1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174"/>
            <p:cNvSpPr/>
            <p:nvPr/>
          </p:nvSpPr>
          <p:spPr>
            <a:xfrm>
              <a:off x="899250" y="2670550"/>
              <a:ext cx="415000" cy="413525"/>
            </a:xfrm>
            <a:custGeom>
              <a:rect b="b" l="l" r="r" t="t"/>
              <a:pathLst>
                <a:path extrusionOk="0" h="16541" w="16600">
                  <a:moveTo>
                    <a:pt x="8300" y="3270"/>
                  </a:moveTo>
                  <a:cubicBezTo>
                    <a:pt x="10805" y="3270"/>
                    <a:pt x="12959" y="5305"/>
                    <a:pt x="12959" y="8281"/>
                  </a:cubicBezTo>
                  <a:cubicBezTo>
                    <a:pt x="12959" y="11256"/>
                    <a:pt x="10805" y="13292"/>
                    <a:pt x="8300" y="13292"/>
                  </a:cubicBezTo>
                  <a:cubicBezTo>
                    <a:pt x="5794" y="13292"/>
                    <a:pt x="3641" y="11217"/>
                    <a:pt x="3641" y="8281"/>
                  </a:cubicBezTo>
                  <a:cubicBezTo>
                    <a:pt x="3641" y="5325"/>
                    <a:pt x="5794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19" y="1"/>
                    <a:pt x="0" y="3485"/>
                    <a:pt x="0" y="8281"/>
                  </a:cubicBezTo>
                  <a:cubicBezTo>
                    <a:pt x="0" y="13057"/>
                    <a:pt x="3719" y="16541"/>
                    <a:pt x="8300" y="16541"/>
                  </a:cubicBezTo>
                  <a:cubicBezTo>
                    <a:pt x="12880" y="16541"/>
                    <a:pt x="16600" y="13037"/>
                    <a:pt x="16600" y="8281"/>
                  </a:cubicBezTo>
                  <a:cubicBezTo>
                    <a:pt x="16600" y="3504"/>
                    <a:pt x="12880" y="1"/>
                    <a:pt x="8300" y="1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174"/>
            <p:cNvSpPr/>
            <p:nvPr/>
          </p:nvSpPr>
          <p:spPr>
            <a:xfrm>
              <a:off x="1351900" y="2670550"/>
              <a:ext cx="415025" cy="413525"/>
            </a:xfrm>
            <a:custGeom>
              <a:rect b="b" l="l" r="r" t="t"/>
              <a:pathLst>
                <a:path extrusionOk="0" h="16541" w="16601">
                  <a:moveTo>
                    <a:pt x="8300" y="3270"/>
                  </a:moveTo>
                  <a:cubicBezTo>
                    <a:pt x="10806" y="3270"/>
                    <a:pt x="12959" y="5305"/>
                    <a:pt x="12959" y="8281"/>
                  </a:cubicBezTo>
                  <a:cubicBezTo>
                    <a:pt x="12959" y="11256"/>
                    <a:pt x="10806" y="13292"/>
                    <a:pt x="8300" y="13292"/>
                  </a:cubicBezTo>
                  <a:cubicBezTo>
                    <a:pt x="5795" y="13292"/>
                    <a:pt x="3642" y="11217"/>
                    <a:pt x="3642" y="8281"/>
                  </a:cubicBezTo>
                  <a:cubicBezTo>
                    <a:pt x="3642" y="5325"/>
                    <a:pt x="5795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20" y="1"/>
                    <a:pt x="1" y="3485"/>
                    <a:pt x="1" y="8281"/>
                  </a:cubicBezTo>
                  <a:cubicBezTo>
                    <a:pt x="1" y="13057"/>
                    <a:pt x="3720" y="16541"/>
                    <a:pt x="8300" y="16541"/>
                  </a:cubicBezTo>
                  <a:cubicBezTo>
                    <a:pt x="12881" y="16541"/>
                    <a:pt x="16600" y="13037"/>
                    <a:pt x="16600" y="8281"/>
                  </a:cubicBezTo>
                  <a:cubicBezTo>
                    <a:pt x="16600" y="3504"/>
                    <a:pt x="12881" y="1"/>
                    <a:pt x="8300" y="1"/>
                  </a:cubicBezTo>
                  <a:close/>
                </a:path>
              </a:pathLst>
            </a:custGeom>
            <a:solidFill>
              <a:srgbClr val="FBBC0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174"/>
            <p:cNvSpPr/>
            <p:nvPr/>
          </p:nvSpPr>
          <p:spPr>
            <a:xfrm>
              <a:off x="1805050" y="2670550"/>
              <a:ext cx="396425" cy="599500"/>
            </a:xfrm>
            <a:custGeom>
              <a:rect b="b" l="l" r="r" t="t"/>
              <a:pathLst>
                <a:path extrusionOk="0" h="23980" w="15857">
                  <a:moveTo>
                    <a:pt x="8242" y="3270"/>
                  </a:moveTo>
                  <a:cubicBezTo>
                    <a:pt x="10747" y="3270"/>
                    <a:pt x="12646" y="5403"/>
                    <a:pt x="12646" y="8300"/>
                  </a:cubicBezTo>
                  <a:cubicBezTo>
                    <a:pt x="12646" y="11217"/>
                    <a:pt x="10708" y="13292"/>
                    <a:pt x="8242" y="13292"/>
                  </a:cubicBezTo>
                  <a:cubicBezTo>
                    <a:pt x="5736" y="13292"/>
                    <a:pt x="3642" y="11197"/>
                    <a:pt x="3642" y="8300"/>
                  </a:cubicBezTo>
                  <a:cubicBezTo>
                    <a:pt x="3642" y="5423"/>
                    <a:pt x="5736" y="3270"/>
                    <a:pt x="8242" y="3270"/>
                  </a:cubicBezTo>
                  <a:close/>
                  <a:moveTo>
                    <a:pt x="7929" y="1"/>
                  </a:moveTo>
                  <a:cubicBezTo>
                    <a:pt x="3779" y="1"/>
                    <a:pt x="1" y="3641"/>
                    <a:pt x="1" y="8300"/>
                  </a:cubicBezTo>
                  <a:cubicBezTo>
                    <a:pt x="1" y="12978"/>
                    <a:pt x="3779" y="16541"/>
                    <a:pt x="7929" y="16541"/>
                  </a:cubicBezTo>
                  <a:cubicBezTo>
                    <a:pt x="9886" y="16541"/>
                    <a:pt x="11452" y="15660"/>
                    <a:pt x="12274" y="14662"/>
                  </a:cubicBezTo>
                  <a:lnTo>
                    <a:pt x="12392" y="14662"/>
                  </a:lnTo>
                  <a:lnTo>
                    <a:pt x="12392" y="15856"/>
                  </a:lnTo>
                  <a:cubicBezTo>
                    <a:pt x="12392" y="19007"/>
                    <a:pt x="10708" y="20710"/>
                    <a:pt x="7987" y="20710"/>
                  </a:cubicBezTo>
                  <a:cubicBezTo>
                    <a:pt x="5756" y="20710"/>
                    <a:pt x="4386" y="19105"/>
                    <a:pt x="3818" y="17774"/>
                  </a:cubicBezTo>
                  <a:lnTo>
                    <a:pt x="666" y="19085"/>
                  </a:lnTo>
                  <a:cubicBezTo>
                    <a:pt x="1874" y="22046"/>
                    <a:pt x="4748" y="23979"/>
                    <a:pt x="7939" y="23979"/>
                  </a:cubicBezTo>
                  <a:cubicBezTo>
                    <a:pt x="7955" y="23979"/>
                    <a:pt x="7971" y="23979"/>
                    <a:pt x="7987" y="23979"/>
                  </a:cubicBezTo>
                  <a:cubicBezTo>
                    <a:pt x="12255" y="23979"/>
                    <a:pt x="15856" y="21473"/>
                    <a:pt x="15856" y="15366"/>
                  </a:cubicBezTo>
                  <a:lnTo>
                    <a:pt x="15856" y="510"/>
                  </a:lnTo>
                  <a:lnTo>
                    <a:pt x="12392" y="510"/>
                  </a:lnTo>
                  <a:lnTo>
                    <a:pt x="12392" y="1860"/>
                  </a:lnTo>
                  <a:lnTo>
                    <a:pt x="12274" y="1860"/>
                  </a:lnTo>
                  <a:cubicBezTo>
                    <a:pt x="11452" y="882"/>
                    <a:pt x="9886" y="1"/>
                    <a:pt x="7929" y="1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174"/>
            <p:cNvSpPr/>
            <p:nvPr/>
          </p:nvSpPr>
          <p:spPr>
            <a:xfrm>
              <a:off x="2263600" y="2464050"/>
              <a:ext cx="91050" cy="607800"/>
            </a:xfrm>
            <a:custGeom>
              <a:rect b="b" l="l" r="r" t="t"/>
              <a:pathLst>
                <a:path extrusionOk="0" h="24312" w="3642">
                  <a:moveTo>
                    <a:pt x="0" y="0"/>
                  </a:moveTo>
                  <a:lnTo>
                    <a:pt x="0" y="24311"/>
                  </a:lnTo>
                  <a:lnTo>
                    <a:pt x="3641" y="24311"/>
                  </a:lnTo>
                  <a:lnTo>
                    <a:pt x="3641" y="0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174"/>
            <p:cNvSpPr/>
            <p:nvPr/>
          </p:nvSpPr>
          <p:spPr>
            <a:xfrm>
              <a:off x="2398650" y="2671050"/>
              <a:ext cx="381250" cy="413525"/>
            </a:xfrm>
            <a:custGeom>
              <a:rect b="b" l="l" r="r" t="t"/>
              <a:pathLst>
                <a:path extrusionOk="0" h="16541" w="15250">
                  <a:moveTo>
                    <a:pt x="7909" y="3191"/>
                  </a:moveTo>
                  <a:cubicBezTo>
                    <a:pt x="9358" y="3191"/>
                    <a:pt x="10571" y="3896"/>
                    <a:pt x="10982" y="4933"/>
                  </a:cubicBezTo>
                  <a:lnTo>
                    <a:pt x="3603" y="8006"/>
                  </a:lnTo>
                  <a:cubicBezTo>
                    <a:pt x="3505" y="4815"/>
                    <a:pt x="6069" y="3191"/>
                    <a:pt x="7909" y="3191"/>
                  </a:cubicBezTo>
                  <a:close/>
                  <a:moveTo>
                    <a:pt x="7792" y="0"/>
                  </a:moveTo>
                  <a:cubicBezTo>
                    <a:pt x="3505" y="0"/>
                    <a:pt x="1" y="3347"/>
                    <a:pt x="1" y="8261"/>
                  </a:cubicBezTo>
                  <a:cubicBezTo>
                    <a:pt x="1" y="12919"/>
                    <a:pt x="3505" y="16540"/>
                    <a:pt x="8203" y="16540"/>
                  </a:cubicBezTo>
                  <a:cubicBezTo>
                    <a:pt x="10982" y="16540"/>
                    <a:pt x="13566" y="15170"/>
                    <a:pt x="15093" y="12860"/>
                  </a:cubicBezTo>
                  <a:lnTo>
                    <a:pt x="12274" y="10981"/>
                  </a:lnTo>
                  <a:cubicBezTo>
                    <a:pt x="11335" y="12352"/>
                    <a:pt x="10043" y="13272"/>
                    <a:pt x="8203" y="13272"/>
                  </a:cubicBezTo>
                  <a:cubicBezTo>
                    <a:pt x="6343" y="13272"/>
                    <a:pt x="5032" y="12430"/>
                    <a:pt x="4190" y="10766"/>
                  </a:cubicBezTo>
                  <a:lnTo>
                    <a:pt x="15249" y="6186"/>
                  </a:lnTo>
                  <a:lnTo>
                    <a:pt x="14878" y="5266"/>
                  </a:lnTo>
                  <a:cubicBezTo>
                    <a:pt x="14192" y="3406"/>
                    <a:pt x="12098" y="0"/>
                    <a:pt x="7792" y="0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174"/>
            <p:cNvSpPr/>
            <p:nvPr/>
          </p:nvSpPr>
          <p:spPr>
            <a:xfrm>
              <a:off x="2973675" y="2507925"/>
              <a:ext cx="266225" cy="563925"/>
            </a:xfrm>
            <a:custGeom>
              <a:rect b="b" l="l" r="r" t="t"/>
              <a:pathLst>
                <a:path extrusionOk="0" h="22557" w="10649">
                  <a:moveTo>
                    <a:pt x="8601" y="1"/>
                  </a:moveTo>
                  <a:cubicBezTo>
                    <a:pt x="8514" y="1"/>
                    <a:pt x="8426" y="3"/>
                    <a:pt x="8339" y="7"/>
                  </a:cubicBezTo>
                  <a:cubicBezTo>
                    <a:pt x="5109" y="7"/>
                    <a:pt x="2897" y="2043"/>
                    <a:pt x="2897" y="5175"/>
                  </a:cubicBezTo>
                  <a:lnTo>
                    <a:pt x="2897" y="7210"/>
                  </a:lnTo>
                  <a:lnTo>
                    <a:pt x="0" y="7210"/>
                  </a:lnTo>
                  <a:lnTo>
                    <a:pt x="0" y="9833"/>
                  </a:lnTo>
                  <a:lnTo>
                    <a:pt x="2897" y="9833"/>
                  </a:lnTo>
                  <a:lnTo>
                    <a:pt x="2897" y="22556"/>
                  </a:lnTo>
                  <a:lnTo>
                    <a:pt x="5755" y="22556"/>
                  </a:lnTo>
                  <a:lnTo>
                    <a:pt x="5755" y="9833"/>
                  </a:lnTo>
                  <a:lnTo>
                    <a:pt x="9768" y="9833"/>
                  </a:lnTo>
                  <a:lnTo>
                    <a:pt x="9768" y="7210"/>
                  </a:lnTo>
                  <a:lnTo>
                    <a:pt x="5755" y="7210"/>
                  </a:lnTo>
                  <a:lnTo>
                    <a:pt x="5755" y="5273"/>
                  </a:lnTo>
                  <a:cubicBezTo>
                    <a:pt x="5755" y="3472"/>
                    <a:pt x="6890" y="2630"/>
                    <a:pt x="8339" y="2630"/>
                  </a:cubicBezTo>
                  <a:cubicBezTo>
                    <a:pt x="8383" y="2628"/>
                    <a:pt x="8428" y="2627"/>
                    <a:pt x="8472" y="2627"/>
                  </a:cubicBezTo>
                  <a:cubicBezTo>
                    <a:pt x="8878" y="2627"/>
                    <a:pt x="9280" y="2708"/>
                    <a:pt x="9650" y="2884"/>
                  </a:cubicBezTo>
                  <a:lnTo>
                    <a:pt x="10649" y="399"/>
                  </a:lnTo>
                  <a:cubicBezTo>
                    <a:pt x="9988" y="138"/>
                    <a:pt x="9296" y="1"/>
                    <a:pt x="8601" y="1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174"/>
            <p:cNvSpPr/>
            <p:nvPr/>
          </p:nvSpPr>
          <p:spPr>
            <a:xfrm>
              <a:off x="3237425" y="2675450"/>
              <a:ext cx="394950" cy="408625"/>
            </a:xfrm>
            <a:custGeom>
              <a:rect b="b" l="l" r="r" t="t"/>
              <a:pathLst>
                <a:path extrusionOk="0" h="16345" w="15798">
                  <a:moveTo>
                    <a:pt x="7889" y="2623"/>
                  </a:moveTo>
                  <a:cubicBezTo>
                    <a:pt x="10454" y="2623"/>
                    <a:pt x="12900" y="4659"/>
                    <a:pt x="12900" y="8182"/>
                  </a:cubicBezTo>
                  <a:cubicBezTo>
                    <a:pt x="12900" y="11686"/>
                    <a:pt x="10454" y="13722"/>
                    <a:pt x="7889" y="13722"/>
                  </a:cubicBezTo>
                  <a:cubicBezTo>
                    <a:pt x="5325" y="13722"/>
                    <a:pt x="2878" y="11686"/>
                    <a:pt x="2878" y="8182"/>
                  </a:cubicBezTo>
                  <a:cubicBezTo>
                    <a:pt x="2878" y="4659"/>
                    <a:pt x="5325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41"/>
                    <a:pt x="3289" y="16345"/>
                    <a:pt x="7889" y="16345"/>
                  </a:cubicBezTo>
                  <a:cubicBezTo>
                    <a:pt x="12509" y="16345"/>
                    <a:pt x="15797" y="12841"/>
                    <a:pt x="15797" y="8182"/>
                  </a:cubicBezTo>
                  <a:cubicBezTo>
                    <a:pt x="1579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174"/>
            <p:cNvSpPr/>
            <p:nvPr/>
          </p:nvSpPr>
          <p:spPr>
            <a:xfrm>
              <a:off x="3690100" y="2678325"/>
              <a:ext cx="237350" cy="393525"/>
            </a:xfrm>
            <a:custGeom>
              <a:rect b="b" l="l" r="r" t="t"/>
              <a:pathLst>
                <a:path extrusionOk="0" h="15741" w="9494">
                  <a:moveTo>
                    <a:pt x="7479" y="1"/>
                  </a:moveTo>
                  <a:cubicBezTo>
                    <a:pt x="7426" y="1"/>
                    <a:pt x="7374" y="1"/>
                    <a:pt x="7321" y="3"/>
                  </a:cubicBezTo>
                  <a:cubicBezTo>
                    <a:pt x="5736" y="3"/>
                    <a:pt x="3504" y="1138"/>
                    <a:pt x="2878" y="2900"/>
                  </a:cubicBezTo>
                  <a:lnTo>
                    <a:pt x="2760" y="2900"/>
                  </a:lnTo>
                  <a:lnTo>
                    <a:pt x="2760" y="394"/>
                  </a:lnTo>
                  <a:lnTo>
                    <a:pt x="0" y="394"/>
                  </a:lnTo>
                  <a:lnTo>
                    <a:pt x="0" y="15740"/>
                  </a:lnTo>
                  <a:lnTo>
                    <a:pt x="2878" y="15740"/>
                  </a:lnTo>
                  <a:lnTo>
                    <a:pt x="2878" y="7343"/>
                  </a:lnTo>
                  <a:cubicBezTo>
                    <a:pt x="2878" y="4524"/>
                    <a:pt x="4894" y="2861"/>
                    <a:pt x="6851" y="2861"/>
                  </a:cubicBezTo>
                  <a:cubicBezTo>
                    <a:pt x="6905" y="2859"/>
                    <a:pt x="6958" y="2858"/>
                    <a:pt x="7011" y="2858"/>
                  </a:cubicBezTo>
                  <a:cubicBezTo>
                    <a:pt x="7483" y="2858"/>
                    <a:pt x="7940" y="2935"/>
                    <a:pt x="8398" y="3076"/>
                  </a:cubicBezTo>
                  <a:lnTo>
                    <a:pt x="9494" y="394"/>
                  </a:lnTo>
                  <a:cubicBezTo>
                    <a:pt x="8857" y="122"/>
                    <a:pt x="8170" y="1"/>
                    <a:pt x="7479" y="1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p174"/>
            <p:cNvSpPr/>
            <p:nvPr/>
          </p:nvSpPr>
          <p:spPr>
            <a:xfrm>
              <a:off x="4131500" y="2511025"/>
              <a:ext cx="327400" cy="560825"/>
            </a:xfrm>
            <a:custGeom>
              <a:rect b="b" l="l" r="r" t="t"/>
              <a:pathLst>
                <a:path extrusionOk="0" h="22433" w="13096">
                  <a:moveTo>
                    <a:pt x="1" y="1"/>
                  </a:moveTo>
                  <a:lnTo>
                    <a:pt x="1" y="22432"/>
                  </a:lnTo>
                  <a:lnTo>
                    <a:pt x="13096" y="22432"/>
                  </a:lnTo>
                  <a:lnTo>
                    <a:pt x="13096" y="19673"/>
                  </a:lnTo>
                  <a:lnTo>
                    <a:pt x="2898" y="19673"/>
                  </a:lnTo>
                  <a:lnTo>
                    <a:pt x="2898" y="12548"/>
                  </a:lnTo>
                  <a:lnTo>
                    <a:pt x="12098" y="12548"/>
                  </a:lnTo>
                  <a:lnTo>
                    <a:pt x="12098" y="9866"/>
                  </a:lnTo>
                  <a:lnTo>
                    <a:pt x="2898" y="9866"/>
                  </a:lnTo>
                  <a:lnTo>
                    <a:pt x="2898" y="2760"/>
                  </a:lnTo>
                  <a:lnTo>
                    <a:pt x="13096" y="2760"/>
                  </a:lnTo>
                  <a:lnTo>
                    <a:pt x="13096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p174"/>
            <p:cNvSpPr/>
            <p:nvPr/>
          </p:nvSpPr>
          <p:spPr>
            <a:xfrm>
              <a:off x="4505875" y="2511025"/>
              <a:ext cx="385150" cy="573050"/>
            </a:xfrm>
            <a:custGeom>
              <a:rect b="b" l="l" r="r" t="t"/>
              <a:pathLst>
                <a:path extrusionOk="0" h="22922" w="15406">
                  <a:moveTo>
                    <a:pt x="7771" y="9200"/>
                  </a:moveTo>
                  <a:cubicBezTo>
                    <a:pt x="10335" y="9200"/>
                    <a:pt x="12665" y="11236"/>
                    <a:pt x="12665" y="14759"/>
                  </a:cubicBezTo>
                  <a:cubicBezTo>
                    <a:pt x="12665" y="18263"/>
                    <a:pt x="10335" y="20299"/>
                    <a:pt x="7771" y="20299"/>
                  </a:cubicBezTo>
                  <a:cubicBezTo>
                    <a:pt x="5187" y="20299"/>
                    <a:pt x="2878" y="18204"/>
                    <a:pt x="2878" y="14759"/>
                  </a:cubicBezTo>
                  <a:cubicBezTo>
                    <a:pt x="2878" y="11314"/>
                    <a:pt x="5187" y="9200"/>
                    <a:pt x="7771" y="9200"/>
                  </a:cubicBezTo>
                  <a:close/>
                  <a:moveTo>
                    <a:pt x="12528" y="1"/>
                  </a:moveTo>
                  <a:lnTo>
                    <a:pt x="12528" y="7086"/>
                  </a:lnTo>
                  <a:lnTo>
                    <a:pt x="12665" y="9200"/>
                  </a:lnTo>
                  <a:lnTo>
                    <a:pt x="12528" y="9200"/>
                  </a:lnTo>
                  <a:cubicBezTo>
                    <a:pt x="11647" y="7791"/>
                    <a:pt x="9748" y="6577"/>
                    <a:pt x="7301" y="6577"/>
                  </a:cubicBezTo>
                  <a:cubicBezTo>
                    <a:pt x="3426" y="6577"/>
                    <a:pt x="0" y="10062"/>
                    <a:pt x="0" y="14759"/>
                  </a:cubicBezTo>
                  <a:cubicBezTo>
                    <a:pt x="0" y="19457"/>
                    <a:pt x="3426" y="22922"/>
                    <a:pt x="7301" y="22922"/>
                  </a:cubicBezTo>
                  <a:cubicBezTo>
                    <a:pt x="9748" y="22922"/>
                    <a:pt x="11647" y="21708"/>
                    <a:pt x="12528" y="20299"/>
                  </a:cubicBezTo>
                  <a:lnTo>
                    <a:pt x="12665" y="20299"/>
                  </a:lnTo>
                  <a:lnTo>
                    <a:pt x="12665" y="22432"/>
                  </a:lnTo>
                  <a:lnTo>
                    <a:pt x="15405" y="22432"/>
                  </a:lnTo>
                  <a:lnTo>
                    <a:pt x="15405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174"/>
            <p:cNvSpPr/>
            <p:nvPr/>
          </p:nvSpPr>
          <p:spPr>
            <a:xfrm>
              <a:off x="4967825" y="2688175"/>
              <a:ext cx="340125" cy="395900"/>
            </a:xfrm>
            <a:custGeom>
              <a:rect b="b" l="l" r="r" t="t"/>
              <a:pathLst>
                <a:path extrusionOk="0" h="15836" w="13605">
                  <a:moveTo>
                    <a:pt x="1" y="0"/>
                  </a:moveTo>
                  <a:lnTo>
                    <a:pt x="1" y="9376"/>
                  </a:lnTo>
                  <a:cubicBezTo>
                    <a:pt x="1" y="13174"/>
                    <a:pt x="1919" y="15836"/>
                    <a:pt x="5873" y="15836"/>
                  </a:cubicBezTo>
                  <a:cubicBezTo>
                    <a:pt x="7967" y="15836"/>
                    <a:pt x="9866" y="14622"/>
                    <a:pt x="10727" y="13213"/>
                  </a:cubicBezTo>
                  <a:lnTo>
                    <a:pt x="10845" y="13213"/>
                  </a:lnTo>
                  <a:lnTo>
                    <a:pt x="10845" y="15346"/>
                  </a:lnTo>
                  <a:lnTo>
                    <a:pt x="13605" y="15346"/>
                  </a:lnTo>
                  <a:lnTo>
                    <a:pt x="13605" y="0"/>
                  </a:lnTo>
                  <a:lnTo>
                    <a:pt x="10727" y="0"/>
                  </a:lnTo>
                  <a:lnTo>
                    <a:pt x="10727" y="8456"/>
                  </a:lnTo>
                  <a:cubicBezTo>
                    <a:pt x="10727" y="10805"/>
                    <a:pt x="9181" y="13213"/>
                    <a:pt x="6675" y="13213"/>
                  </a:cubicBezTo>
                  <a:cubicBezTo>
                    <a:pt x="4483" y="13213"/>
                    <a:pt x="2898" y="12117"/>
                    <a:pt x="2898" y="8926"/>
                  </a:cubicBezTo>
                  <a:lnTo>
                    <a:pt x="2898" y="0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174"/>
            <p:cNvSpPr/>
            <p:nvPr/>
          </p:nvSpPr>
          <p:spPr>
            <a:xfrm>
              <a:off x="5365675" y="2675450"/>
              <a:ext cx="368025" cy="408625"/>
            </a:xfrm>
            <a:custGeom>
              <a:rect b="b" l="l" r="r" t="t"/>
              <a:pathLst>
                <a:path extrusionOk="0" h="16345" w="14721"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02"/>
                    <a:pt x="3289" y="16345"/>
                    <a:pt x="7889" y="16345"/>
                  </a:cubicBezTo>
                  <a:cubicBezTo>
                    <a:pt x="11550" y="16345"/>
                    <a:pt x="13781" y="14192"/>
                    <a:pt x="14721" y="11941"/>
                  </a:cubicBezTo>
                  <a:lnTo>
                    <a:pt x="12156" y="10844"/>
                  </a:lnTo>
                  <a:cubicBezTo>
                    <a:pt x="11393" y="12626"/>
                    <a:pt x="9827" y="13722"/>
                    <a:pt x="7693" y="13722"/>
                  </a:cubicBezTo>
                  <a:cubicBezTo>
                    <a:pt x="5266" y="13722"/>
                    <a:pt x="2878" y="11490"/>
                    <a:pt x="2878" y="8182"/>
                  </a:cubicBezTo>
                  <a:cubicBezTo>
                    <a:pt x="2878" y="4855"/>
                    <a:pt x="5247" y="2643"/>
                    <a:pt x="7693" y="2643"/>
                  </a:cubicBezTo>
                  <a:cubicBezTo>
                    <a:pt x="9827" y="2643"/>
                    <a:pt x="11236" y="3700"/>
                    <a:pt x="12000" y="5520"/>
                  </a:cubicBezTo>
                  <a:lnTo>
                    <a:pt x="14623" y="4424"/>
                  </a:lnTo>
                  <a:cubicBezTo>
                    <a:pt x="13683" y="2154"/>
                    <a:pt x="1156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174"/>
            <p:cNvSpPr/>
            <p:nvPr/>
          </p:nvSpPr>
          <p:spPr>
            <a:xfrm>
              <a:off x="5774300" y="2675450"/>
              <a:ext cx="341100" cy="408625"/>
            </a:xfrm>
            <a:custGeom>
              <a:rect b="b" l="l" r="r" t="t"/>
              <a:pathLst>
                <a:path extrusionOk="0" h="16345" w="13644">
                  <a:moveTo>
                    <a:pt x="7223" y="8241"/>
                  </a:moveTo>
                  <a:cubicBezTo>
                    <a:pt x="9670" y="8241"/>
                    <a:pt x="10904" y="9239"/>
                    <a:pt x="10904" y="9239"/>
                  </a:cubicBezTo>
                  <a:cubicBezTo>
                    <a:pt x="10904" y="11745"/>
                    <a:pt x="8496" y="13722"/>
                    <a:pt x="6186" y="13722"/>
                  </a:cubicBezTo>
                  <a:cubicBezTo>
                    <a:pt x="4698" y="13722"/>
                    <a:pt x="2995" y="12900"/>
                    <a:pt x="2995" y="11275"/>
                  </a:cubicBezTo>
                  <a:cubicBezTo>
                    <a:pt x="2995" y="9866"/>
                    <a:pt x="4189" y="8241"/>
                    <a:pt x="7223" y="8241"/>
                  </a:cubicBezTo>
                  <a:close/>
                  <a:moveTo>
                    <a:pt x="6832" y="0"/>
                  </a:moveTo>
                  <a:cubicBezTo>
                    <a:pt x="2976" y="0"/>
                    <a:pt x="1116" y="2330"/>
                    <a:pt x="588" y="3739"/>
                  </a:cubicBezTo>
                  <a:lnTo>
                    <a:pt x="3230" y="4855"/>
                  </a:lnTo>
                  <a:cubicBezTo>
                    <a:pt x="3759" y="3426"/>
                    <a:pt x="5286" y="2643"/>
                    <a:pt x="6891" y="2643"/>
                  </a:cubicBezTo>
                  <a:cubicBezTo>
                    <a:pt x="9044" y="2643"/>
                    <a:pt x="10904" y="4033"/>
                    <a:pt x="10884" y="6362"/>
                  </a:cubicBezTo>
                  <a:lnTo>
                    <a:pt x="10884" y="6793"/>
                  </a:lnTo>
                  <a:cubicBezTo>
                    <a:pt x="10297" y="6460"/>
                    <a:pt x="8789" y="5853"/>
                    <a:pt x="6734" y="5853"/>
                  </a:cubicBezTo>
                  <a:cubicBezTo>
                    <a:pt x="3132" y="5853"/>
                    <a:pt x="0" y="7732"/>
                    <a:pt x="0" y="11216"/>
                  </a:cubicBezTo>
                  <a:cubicBezTo>
                    <a:pt x="0" y="14407"/>
                    <a:pt x="2604" y="16345"/>
                    <a:pt x="5736" y="16345"/>
                  </a:cubicBezTo>
                  <a:cubicBezTo>
                    <a:pt x="8359" y="16345"/>
                    <a:pt x="9925" y="14994"/>
                    <a:pt x="10766" y="13722"/>
                  </a:cubicBezTo>
                  <a:lnTo>
                    <a:pt x="10904" y="13722"/>
                  </a:lnTo>
                  <a:lnTo>
                    <a:pt x="10904" y="15855"/>
                  </a:lnTo>
                  <a:lnTo>
                    <a:pt x="13644" y="15855"/>
                  </a:lnTo>
                  <a:lnTo>
                    <a:pt x="13644" y="6577"/>
                  </a:lnTo>
                  <a:cubicBezTo>
                    <a:pt x="13644" y="2251"/>
                    <a:pt x="10590" y="0"/>
                    <a:pt x="6832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174"/>
            <p:cNvSpPr/>
            <p:nvPr/>
          </p:nvSpPr>
          <p:spPr>
            <a:xfrm>
              <a:off x="6152575" y="2570725"/>
              <a:ext cx="249125" cy="507150"/>
            </a:xfrm>
            <a:custGeom>
              <a:rect b="b" l="l" r="r" t="t"/>
              <a:pathLst>
                <a:path extrusionOk="0" h="20286" w="9965">
                  <a:moveTo>
                    <a:pt x="2682" y="1"/>
                  </a:moveTo>
                  <a:lnTo>
                    <a:pt x="2682" y="4698"/>
                  </a:lnTo>
                  <a:lnTo>
                    <a:pt x="1" y="4698"/>
                  </a:lnTo>
                  <a:lnTo>
                    <a:pt x="1" y="7321"/>
                  </a:lnTo>
                  <a:lnTo>
                    <a:pt x="2682" y="7321"/>
                  </a:lnTo>
                  <a:lnTo>
                    <a:pt x="2682" y="15366"/>
                  </a:lnTo>
                  <a:cubicBezTo>
                    <a:pt x="2682" y="18498"/>
                    <a:pt x="4405" y="20279"/>
                    <a:pt x="7635" y="20279"/>
                  </a:cubicBezTo>
                  <a:cubicBezTo>
                    <a:pt x="7724" y="20284"/>
                    <a:pt x="7813" y="20286"/>
                    <a:pt x="7901" y="20286"/>
                  </a:cubicBezTo>
                  <a:cubicBezTo>
                    <a:pt x="8611" y="20286"/>
                    <a:pt x="9303" y="20147"/>
                    <a:pt x="9964" y="19868"/>
                  </a:cubicBezTo>
                  <a:lnTo>
                    <a:pt x="8946" y="17402"/>
                  </a:lnTo>
                  <a:cubicBezTo>
                    <a:pt x="8570" y="17563"/>
                    <a:pt x="8161" y="17659"/>
                    <a:pt x="7749" y="17659"/>
                  </a:cubicBezTo>
                  <a:cubicBezTo>
                    <a:pt x="7711" y="17659"/>
                    <a:pt x="7673" y="17658"/>
                    <a:pt x="7635" y="17656"/>
                  </a:cubicBezTo>
                  <a:cubicBezTo>
                    <a:pt x="6284" y="17656"/>
                    <a:pt x="5579" y="16854"/>
                    <a:pt x="5579" y="15151"/>
                  </a:cubicBezTo>
                  <a:lnTo>
                    <a:pt x="5579" y="7321"/>
                  </a:lnTo>
                  <a:lnTo>
                    <a:pt x="9338" y="7321"/>
                  </a:lnTo>
                  <a:lnTo>
                    <a:pt x="9338" y="4698"/>
                  </a:lnTo>
                  <a:lnTo>
                    <a:pt x="5579" y="4698"/>
                  </a:lnTo>
                  <a:lnTo>
                    <a:pt x="5579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174"/>
            <p:cNvSpPr/>
            <p:nvPr/>
          </p:nvSpPr>
          <p:spPr>
            <a:xfrm>
              <a:off x="6437875" y="2504825"/>
              <a:ext cx="119425" cy="567025"/>
            </a:xfrm>
            <a:custGeom>
              <a:rect b="b" l="l" r="r" t="t"/>
              <a:pathLst>
                <a:path extrusionOk="0" h="22681" w="4777">
                  <a:moveTo>
                    <a:pt x="2058" y="1"/>
                  </a:moveTo>
                  <a:cubicBezTo>
                    <a:pt x="1018" y="1"/>
                    <a:pt x="20" y="802"/>
                    <a:pt x="20" y="2030"/>
                  </a:cubicBezTo>
                  <a:cubicBezTo>
                    <a:pt x="1" y="3165"/>
                    <a:pt x="921" y="4085"/>
                    <a:pt x="2056" y="4085"/>
                  </a:cubicBezTo>
                  <a:cubicBezTo>
                    <a:pt x="3857" y="4065"/>
                    <a:pt x="4777" y="1893"/>
                    <a:pt x="3485" y="601"/>
                  </a:cubicBezTo>
                  <a:cubicBezTo>
                    <a:pt x="3071" y="187"/>
                    <a:pt x="2560" y="1"/>
                    <a:pt x="2058" y="1"/>
                  </a:cubicBezTo>
                  <a:close/>
                  <a:moveTo>
                    <a:pt x="607" y="7334"/>
                  </a:moveTo>
                  <a:lnTo>
                    <a:pt x="607" y="22680"/>
                  </a:lnTo>
                  <a:lnTo>
                    <a:pt x="3485" y="22680"/>
                  </a:lnTo>
                  <a:lnTo>
                    <a:pt x="3485" y="7334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174"/>
            <p:cNvSpPr/>
            <p:nvPr/>
          </p:nvSpPr>
          <p:spPr>
            <a:xfrm>
              <a:off x="6585675" y="2675450"/>
              <a:ext cx="394450" cy="408625"/>
            </a:xfrm>
            <a:custGeom>
              <a:rect b="b" l="l" r="r" t="t"/>
              <a:pathLst>
                <a:path extrusionOk="0" h="16345" w="15778">
                  <a:moveTo>
                    <a:pt x="7889" y="2623"/>
                  </a:moveTo>
                  <a:cubicBezTo>
                    <a:pt x="10453" y="2623"/>
                    <a:pt x="12900" y="4659"/>
                    <a:pt x="12900" y="8182"/>
                  </a:cubicBezTo>
                  <a:cubicBezTo>
                    <a:pt x="12900" y="11686"/>
                    <a:pt x="10453" y="13722"/>
                    <a:pt x="7889" y="13722"/>
                  </a:cubicBezTo>
                  <a:cubicBezTo>
                    <a:pt x="5324" y="13722"/>
                    <a:pt x="2878" y="11686"/>
                    <a:pt x="2878" y="8182"/>
                  </a:cubicBezTo>
                  <a:cubicBezTo>
                    <a:pt x="2878" y="4659"/>
                    <a:pt x="5324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0" y="3504"/>
                    <a:pt x="0" y="8182"/>
                  </a:cubicBezTo>
                  <a:cubicBezTo>
                    <a:pt x="0" y="12841"/>
                    <a:pt x="3289" y="16345"/>
                    <a:pt x="7889" y="16345"/>
                  </a:cubicBezTo>
                  <a:cubicBezTo>
                    <a:pt x="12489" y="16345"/>
                    <a:pt x="15777" y="12841"/>
                    <a:pt x="15777" y="8182"/>
                  </a:cubicBezTo>
                  <a:cubicBezTo>
                    <a:pt x="1577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174"/>
            <p:cNvSpPr/>
            <p:nvPr/>
          </p:nvSpPr>
          <p:spPr>
            <a:xfrm>
              <a:off x="7037850" y="2675450"/>
              <a:ext cx="340125" cy="396400"/>
            </a:xfrm>
            <a:custGeom>
              <a:rect b="b" l="l" r="r" t="t"/>
              <a:pathLst>
                <a:path extrusionOk="0" h="15856" w="13605">
                  <a:moveTo>
                    <a:pt x="7752" y="0"/>
                  </a:moveTo>
                  <a:cubicBezTo>
                    <a:pt x="5638" y="0"/>
                    <a:pt x="3700" y="1234"/>
                    <a:pt x="2897" y="2643"/>
                  </a:cubicBezTo>
                  <a:lnTo>
                    <a:pt x="2760" y="2643"/>
                  </a:lnTo>
                  <a:lnTo>
                    <a:pt x="2760" y="509"/>
                  </a:lnTo>
                  <a:lnTo>
                    <a:pt x="0" y="509"/>
                  </a:lnTo>
                  <a:lnTo>
                    <a:pt x="0" y="15855"/>
                  </a:lnTo>
                  <a:lnTo>
                    <a:pt x="2897" y="15855"/>
                  </a:lnTo>
                  <a:lnTo>
                    <a:pt x="2897" y="7360"/>
                  </a:lnTo>
                  <a:cubicBezTo>
                    <a:pt x="2897" y="5011"/>
                    <a:pt x="4424" y="2623"/>
                    <a:pt x="6929" y="2623"/>
                  </a:cubicBezTo>
                  <a:cubicBezTo>
                    <a:pt x="9122" y="2623"/>
                    <a:pt x="10727" y="3700"/>
                    <a:pt x="10727" y="6891"/>
                  </a:cubicBezTo>
                  <a:lnTo>
                    <a:pt x="10727" y="15855"/>
                  </a:lnTo>
                  <a:lnTo>
                    <a:pt x="13604" y="15855"/>
                  </a:lnTo>
                  <a:lnTo>
                    <a:pt x="13604" y="6460"/>
                  </a:lnTo>
                  <a:cubicBezTo>
                    <a:pt x="13604" y="2663"/>
                    <a:pt x="11667" y="0"/>
                    <a:pt x="7752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71" name="Google Shape;1171;p174"/>
          <p:cNvSpPr/>
          <p:nvPr/>
        </p:nvSpPr>
        <p:spPr>
          <a:xfrm>
            <a:off x="7696925" y="4686300"/>
            <a:ext cx="1447200" cy="45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2" name="Google Shape;1172;p174"/>
          <p:cNvSpPr txBox="1"/>
          <p:nvPr>
            <p:ph idx="1" type="subTitle"/>
          </p:nvPr>
        </p:nvSpPr>
        <p:spPr>
          <a:xfrm>
            <a:off x="442214" y="4514536"/>
            <a:ext cx="3468300" cy="3000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9pPr>
          </a:lstStyle>
          <a:p/>
        </p:txBody>
      </p:sp>
      <p:sp>
        <p:nvSpPr>
          <p:cNvPr id="1173" name="Google Shape;1173;p174"/>
          <p:cNvSpPr txBox="1"/>
          <p:nvPr>
            <p:ph idx="2" type="subTitle"/>
          </p:nvPr>
        </p:nvSpPr>
        <p:spPr>
          <a:xfrm>
            <a:off x="451846" y="3479440"/>
            <a:ext cx="7801200" cy="3000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"/>
            </a:lvl9pPr>
          </a:lstStyle>
          <a:p/>
        </p:txBody>
      </p:sp>
      <p:sp>
        <p:nvSpPr>
          <p:cNvPr id="1174" name="Google Shape;1174;p174"/>
          <p:cNvSpPr txBox="1"/>
          <p:nvPr>
            <p:ph type="title"/>
          </p:nvPr>
        </p:nvSpPr>
        <p:spPr>
          <a:xfrm>
            <a:off x="441076" y="1316300"/>
            <a:ext cx="5476200" cy="193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rgbClr val="3C4043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5000"/>
            </a:lvl9pPr>
          </a:lstStyle>
          <a:p/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nal Slide">
  <p:cSld name="CUSTOM_3">
    <p:spTree>
      <p:nvGrpSpPr>
        <p:cNvPr id="1175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175"/>
          <p:cNvSpPr txBox="1"/>
          <p:nvPr/>
        </p:nvSpPr>
        <p:spPr>
          <a:xfrm>
            <a:off x="7741216" y="381600"/>
            <a:ext cx="950400" cy="1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  <a:endParaRPr b="0" i="0" sz="600" u="none" cap="none" strike="noStrike">
              <a:solidFill>
                <a:srgbClr val="D9D9D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7" name="Google Shape;1177;p175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78" name="Google Shape;1178;p175"/>
          <p:cNvSpPr txBox="1"/>
          <p:nvPr>
            <p:ph type="title"/>
          </p:nvPr>
        </p:nvSpPr>
        <p:spPr>
          <a:xfrm>
            <a:off x="457196" y="1171899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179" name="Google Shape;1179;p175"/>
          <p:cNvSpPr txBox="1"/>
          <p:nvPr>
            <p:ph idx="1" type="body"/>
          </p:nvPr>
        </p:nvSpPr>
        <p:spPr>
          <a:xfrm>
            <a:off x="464175" y="2062324"/>
            <a:ext cx="5453100" cy="26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180" name="Google Shape;1180;p175"/>
          <p:cNvSpPr/>
          <p:nvPr/>
        </p:nvSpPr>
        <p:spPr>
          <a:xfrm>
            <a:off x="463720" y="391712"/>
            <a:ext cx="236400" cy="207300"/>
          </a:xfrm>
          <a:custGeom>
            <a:rect b="b" l="l" r="r" t="t"/>
            <a:pathLst>
              <a:path extrusionOk="0" h="120000" w="120000">
                <a:moveTo>
                  <a:pt x="0" y="119999"/>
                </a:moveTo>
                <a:lnTo>
                  <a:pt x="120000" y="119999"/>
                </a:lnTo>
                <a:lnTo>
                  <a:pt x="60000" y="0"/>
                </a:lnTo>
                <a:lnTo>
                  <a:pt x="0" y="119999"/>
                </a:lnTo>
                <a:close/>
                <a:moveTo>
                  <a:pt x="65480" y="100931"/>
                </a:moveTo>
                <a:lnTo>
                  <a:pt x="54519" y="100931"/>
                </a:lnTo>
                <a:lnTo>
                  <a:pt x="54519" y="88438"/>
                </a:lnTo>
                <a:lnTo>
                  <a:pt x="65480" y="88438"/>
                </a:lnTo>
                <a:lnTo>
                  <a:pt x="65480" y="100931"/>
                </a:lnTo>
                <a:close/>
                <a:moveTo>
                  <a:pt x="65480" y="75616"/>
                </a:moveTo>
                <a:lnTo>
                  <a:pt x="54519" y="75616"/>
                </a:lnTo>
                <a:lnTo>
                  <a:pt x="54519" y="50630"/>
                </a:lnTo>
                <a:lnTo>
                  <a:pt x="65480" y="50630"/>
                </a:lnTo>
                <a:lnTo>
                  <a:pt x="65480" y="75616"/>
                </a:lnTo>
                <a:close/>
              </a:path>
            </a:pathLst>
          </a:custGeom>
          <a:solidFill>
            <a:srgbClr val="EA433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1" name="Google Shape;1181;p175"/>
          <p:cNvSpPr txBox="1"/>
          <p:nvPr/>
        </p:nvSpPr>
        <p:spPr>
          <a:xfrm>
            <a:off x="833306" y="409829"/>
            <a:ext cx="3294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A4335"/>
                </a:solidFill>
                <a:latin typeface="Google Sans"/>
                <a:ea typeface="Google Sans"/>
                <a:cs typeface="Google Sans"/>
                <a:sym typeface="Google Sans"/>
              </a:rPr>
              <a:t>INTERNAL SLIDE ONLY</a:t>
            </a:r>
            <a:endParaRPr b="1">
              <a:solidFill>
                <a:srgbClr val="EA4335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Section Slide">
  <p:cSld name="CUSTOM">
    <p:spTree>
      <p:nvGrpSpPr>
        <p:cNvPr id="1182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176"/>
          <p:cNvSpPr/>
          <p:nvPr/>
        </p:nvSpPr>
        <p:spPr>
          <a:xfrm>
            <a:off x="50" y="0"/>
            <a:ext cx="9144000" cy="452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184" name="Google Shape;1184;p176"/>
          <p:cNvCxnSpPr/>
          <p:nvPr/>
        </p:nvCxnSpPr>
        <p:spPr>
          <a:xfrm rot="10800000">
            <a:off x="481275" y="1767101"/>
            <a:ext cx="0" cy="1769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185" name="Google Shape;1185;p176"/>
          <p:cNvSpPr txBox="1"/>
          <p:nvPr>
            <p:ph type="title"/>
          </p:nvPr>
        </p:nvSpPr>
        <p:spPr>
          <a:xfrm>
            <a:off x="962200" y="2196350"/>
            <a:ext cx="7724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oogle Sans"/>
              <a:buNone/>
              <a:defRPr b="0" i="0" sz="36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186" name="Google Shape;1186;p176"/>
          <p:cNvSpPr txBox="1"/>
          <p:nvPr>
            <p:ph idx="1" type="subTitle"/>
          </p:nvPr>
        </p:nvSpPr>
        <p:spPr>
          <a:xfrm>
            <a:off x="976648" y="1757286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ogle Sans"/>
              <a:buNone/>
              <a:defRPr sz="1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187" name="Google Shape;1187;p176"/>
          <p:cNvSpPr txBox="1"/>
          <p:nvPr/>
        </p:nvSpPr>
        <p:spPr>
          <a:xfrm>
            <a:off x="7741216" y="381600"/>
            <a:ext cx="950400" cy="1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  <a:endParaRPr b="0" i="0" sz="6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Overview Slide 01">
  <p:cSld name="CUSTOM_7"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177"/>
          <p:cNvSpPr/>
          <p:nvPr/>
        </p:nvSpPr>
        <p:spPr>
          <a:xfrm>
            <a:off x="50" y="0"/>
            <a:ext cx="60039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1190" name="Google Shape;1190;p177"/>
          <p:cNvGrpSpPr/>
          <p:nvPr/>
        </p:nvGrpSpPr>
        <p:grpSpPr>
          <a:xfrm>
            <a:off x="4800" y="0"/>
            <a:ext cx="5999151" cy="5143498"/>
            <a:chOff x="4800" y="0"/>
            <a:chExt cx="5999151" cy="5143498"/>
          </a:xfrm>
        </p:grpSpPr>
        <p:pic>
          <p:nvPicPr>
            <p:cNvPr id="1191" name="Google Shape;1191;p177"/>
            <p:cNvPicPr preferRelativeResize="0"/>
            <p:nvPr/>
          </p:nvPicPr>
          <p:blipFill rotWithShape="1">
            <a:blip r:embed="rId2">
              <a:alphaModFix amt="20000"/>
            </a:blip>
            <a:srcRect b="14751" l="5396" r="21775" t="3247"/>
            <a:stretch/>
          </p:blipFill>
          <p:spPr>
            <a:xfrm>
              <a:off x="4800" y="0"/>
              <a:ext cx="3788160" cy="51434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2" name="Google Shape;1192;p177"/>
            <p:cNvPicPr preferRelativeResize="0"/>
            <p:nvPr/>
          </p:nvPicPr>
          <p:blipFill rotWithShape="1">
            <a:blip r:embed="rId2">
              <a:alphaModFix amt="22000"/>
            </a:blip>
            <a:srcRect b="14751" l="5396" r="64474" t="3247"/>
            <a:stretch/>
          </p:blipFill>
          <p:spPr>
            <a:xfrm>
              <a:off x="3788150" y="0"/>
              <a:ext cx="2215801" cy="51434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93" name="Google Shape;1193;p177"/>
          <p:cNvSpPr txBox="1"/>
          <p:nvPr>
            <p:ph type="title"/>
          </p:nvPr>
        </p:nvSpPr>
        <p:spPr>
          <a:xfrm>
            <a:off x="457200" y="1392397"/>
            <a:ext cx="4961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Google Sans"/>
              <a:buNone/>
              <a:defRPr b="0" i="0" sz="5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194" name="Google Shape;1194;p177"/>
          <p:cNvSpPr txBox="1"/>
          <p:nvPr>
            <p:ph idx="1" type="subTitle"/>
          </p:nvPr>
        </p:nvSpPr>
        <p:spPr>
          <a:xfrm>
            <a:off x="471650" y="3236275"/>
            <a:ext cx="2315700" cy="144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ogle Sans"/>
              <a:buNone/>
              <a:defRPr sz="1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195" name="Google Shape;1195;p177"/>
          <p:cNvSpPr txBox="1"/>
          <p:nvPr>
            <p:ph idx="2" type="subTitle"/>
          </p:nvPr>
        </p:nvSpPr>
        <p:spPr>
          <a:xfrm>
            <a:off x="471648" y="420524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oogle Sans"/>
              <a:buNone/>
              <a:defRPr b="1" sz="12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Overview Slide 02">
  <p:cSld name="CUSTOM_7_1">
    <p:spTree>
      <p:nvGrpSpPr>
        <p:cNvPr id="1196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178"/>
          <p:cNvSpPr txBox="1"/>
          <p:nvPr/>
        </p:nvSpPr>
        <p:spPr>
          <a:xfrm>
            <a:off x="4736213" y="356750"/>
            <a:ext cx="4961400" cy="45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0">
                <a:solidFill>
                  <a:srgbClr val="F1F3F4"/>
                </a:solidFill>
                <a:latin typeface="Google Sans"/>
                <a:ea typeface="Google Sans"/>
                <a:cs typeface="Google Sans"/>
                <a:sym typeface="Google Sans"/>
              </a:rPr>
              <a:t>0</a:t>
            </a:r>
            <a:endParaRPr sz="30000">
              <a:solidFill>
                <a:srgbClr val="F1F3F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198" name="Google Shape;1198;p178"/>
          <p:cNvSpPr/>
          <p:nvPr/>
        </p:nvSpPr>
        <p:spPr>
          <a:xfrm>
            <a:off x="50" y="0"/>
            <a:ext cx="60039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199" name="Google Shape;1199;p178"/>
          <p:cNvPicPr preferRelativeResize="0"/>
          <p:nvPr/>
        </p:nvPicPr>
        <p:blipFill rotWithShape="1">
          <a:blip r:embed="rId2">
            <a:alphaModFix amt="20000"/>
          </a:blip>
          <a:srcRect b="14751" l="5396" r="21775" t="3247"/>
          <a:stretch/>
        </p:blipFill>
        <p:spPr>
          <a:xfrm>
            <a:off x="4800" y="0"/>
            <a:ext cx="378816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p178"/>
          <p:cNvPicPr preferRelativeResize="0"/>
          <p:nvPr/>
        </p:nvPicPr>
        <p:blipFill rotWithShape="1">
          <a:blip r:embed="rId2">
            <a:alphaModFix amt="22000"/>
          </a:blip>
          <a:srcRect b="14751" l="5396" r="64474" t="3247"/>
          <a:stretch/>
        </p:blipFill>
        <p:spPr>
          <a:xfrm>
            <a:off x="3788150" y="0"/>
            <a:ext cx="2215801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201" name="Google Shape;1201;p178"/>
          <p:cNvSpPr txBox="1"/>
          <p:nvPr>
            <p:ph type="title"/>
          </p:nvPr>
        </p:nvSpPr>
        <p:spPr>
          <a:xfrm>
            <a:off x="457200" y="1392397"/>
            <a:ext cx="4961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Google Sans"/>
              <a:buNone/>
              <a:defRPr b="0" i="0" sz="5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202" name="Google Shape;1202;p178"/>
          <p:cNvSpPr txBox="1"/>
          <p:nvPr>
            <p:ph idx="1" type="subTitle"/>
          </p:nvPr>
        </p:nvSpPr>
        <p:spPr>
          <a:xfrm>
            <a:off x="471650" y="3236275"/>
            <a:ext cx="2315700" cy="144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ogle Sans"/>
              <a:buNone/>
              <a:defRPr sz="1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203" name="Google Shape;1203;p178"/>
          <p:cNvSpPr txBox="1"/>
          <p:nvPr>
            <p:ph idx="2" type="subTitle"/>
          </p:nvPr>
        </p:nvSpPr>
        <p:spPr>
          <a:xfrm>
            <a:off x="471648" y="420524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oogle Sans"/>
              <a:buNone/>
              <a:defRPr b="1" sz="12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Section Slide">
  <p:cSld name="CUSTOM_4">
    <p:spTree>
      <p:nvGrpSpPr>
        <p:cNvPr id="1204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79"/>
          <p:cNvSpPr/>
          <p:nvPr/>
        </p:nvSpPr>
        <p:spPr>
          <a:xfrm>
            <a:off x="50" y="0"/>
            <a:ext cx="9144000" cy="452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06" name="Google Shape;1206;p179"/>
          <p:cNvSpPr txBox="1"/>
          <p:nvPr/>
        </p:nvSpPr>
        <p:spPr>
          <a:xfrm>
            <a:off x="7741216" y="381600"/>
            <a:ext cx="950400" cy="1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  <a:endParaRPr b="0" i="0" sz="6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207" name="Google Shape;1207;p179"/>
          <p:cNvCxnSpPr/>
          <p:nvPr/>
        </p:nvCxnSpPr>
        <p:spPr>
          <a:xfrm rot="10800000">
            <a:off x="481275" y="1767101"/>
            <a:ext cx="0" cy="1769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208" name="Google Shape;1208;p179"/>
          <p:cNvSpPr txBox="1"/>
          <p:nvPr>
            <p:ph type="title"/>
          </p:nvPr>
        </p:nvSpPr>
        <p:spPr>
          <a:xfrm>
            <a:off x="962200" y="2196350"/>
            <a:ext cx="7724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oogle Sans"/>
              <a:buNone/>
              <a:defRPr b="0" i="0" sz="36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209" name="Google Shape;1209;p179"/>
          <p:cNvSpPr txBox="1"/>
          <p:nvPr>
            <p:ph idx="1" type="subTitle"/>
          </p:nvPr>
        </p:nvSpPr>
        <p:spPr>
          <a:xfrm>
            <a:off x="976648" y="1757286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ogle Sans"/>
              <a:buNone/>
              <a:defRPr sz="1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Overview Slide 01">
  <p:cSld name="CUSTOM_4_2">
    <p:spTree>
      <p:nvGrpSpPr>
        <p:cNvPr id="1210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180"/>
          <p:cNvSpPr/>
          <p:nvPr/>
        </p:nvSpPr>
        <p:spPr>
          <a:xfrm>
            <a:off x="50" y="0"/>
            <a:ext cx="60039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212" name="Google Shape;1212;p180"/>
          <p:cNvPicPr preferRelativeResize="0"/>
          <p:nvPr/>
        </p:nvPicPr>
        <p:blipFill rotWithShape="1">
          <a:blip r:embed="rId2">
            <a:alphaModFix amt="20000"/>
          </a:blip>
          <a:srcRect b="14751" l="5396" r="21775" t="3247"/>
          <a:stretch/>
        </p:blipFill>
        <p:spPr>
          <a:xfrm>
            <a:off x="4800" y="0"/>
            <a:ext cx="378816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3" name="Google Shape;1213;p180"/>
          <p:cNvPicPr preferRelativeResize="0"/>
          <p:nvPr/>
        </p:nvPicPr>
        <p:blipFill rotWithShape="1">
          <a:blip r:embed="rId2">
            <a:alphaModFix amt="22000"/>
          </a:blip>
          <a:srcRect b="14751" l="5396" r="64474" t="3247"/>
          <a:stretch/>
        </p:blipFill>
        <p:spPr>
          <a:xfrm>
            <a:off x="3788150" y="0"/>
            <a:ext cx="2215801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214" name="Google Shape;1214;p180"/>
          <p:cNvSpPr txBox="1"/>
          <p:nvPr>
            <p:ph type="title"/>
          </p:nvPr>
        </p:nvSpPr>
        <p:spPr>
          <a:xfrm>
            <a:off x="457200" y="1392397"/>
            <a:ext cx="4961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Google Sans"/>
              <a:buNone/>
              <a:defRPr b="0" i="0" sz="5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215" name="Google Shape;1215;p180"/>
          <p:cNvSpPr txBox="1"/>
          <p:nvPr>
            <p:ph idx="1" type="subTitle"/>
          </p:nvPr>
        </p:nvSpPr>
        <p:spPr>
          <a:xfrm>
            <a:off x="471648" y="420524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oogle Sans"/>
              <a:buNone/>
              <a:defRPr b="1" sz="12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216" name="Google Shape;1216;p180"/>
          <p:cNvSpPr txBox="1"/>
          <p:nvPr>
            <p:ph idx="2" type="subTitle"/>
          </p:nvPr>
        </p:nvSpPr>
        <p:spPr>
          <a:xfrm>
            <a:off x="471650" y="3236275"/>
            <a:ext cx="2315700" cy="144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ogle Sans"/>
              <a:buNone/>
              <a:defRPr sz="1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Overview Slide 02">
  <p:cSld name="CUSTOM_4_2_1">
    <p:spTree>
      <p:nvGrpSpPr>
        <p:cNvPr id="1217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181"/>
          <p:cNvSpPr txBox="1"/>
          <p:nvPr/>
        </p:nvSpPr>
        <p:spPr>
          <a:xfrm>
            <a:off x="4736213" y="356750"/>
            <a:ext cx="4961400" cy="45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0">
                <a:solidFill>
                  <a:srgbClr val="F1F3F4"/>
                </a:solidFill>
                <a:latin typeface="Google Sans"/>
                <a:ea typeface="Google Sans"/>
                <a:cs typeface="Google Sans"/>
                <a:sym typeface="Google Sans"/>
              </a:rPr>
              <a:t>0</a:t>
            </a:r>
            <a:endParaRPr sz="30000">
              <a:solidFill>
                <a:srgbClr val="F1F3F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219" name="Google Shape;1219;p181"/>
          <p:cNvSpPr/>
          <p:nvPr/>
        </p:nvSpPr>
        <p:spPr>
          <a:xfrm>
            <a:off x="50" y="0"/>
            <a:ext cx="60039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220" name="Google Shape;1220;p181"/>
          <p:cNvPicPr preferRelativeResize="0"/>
          <p:nvPr/>
        </p:nvPicPr>
        <p:blipFill rotWithShape="1">
          <a:blip r:embed="rId2">
            <a:alphaModFix amt="20000"/>
          </a:blip>
          <a:srcRect b="14751" l="5396" r="21775" t="3247"/>
          <a:stretch/>
        </p:blipFill>
        <p:spPr>
          <a:xfrm>
            <a:off x="4800" y="0"/>
            <a:ext cx="378816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1" name="Google Shape;1221;p181"/>
          <p:cNvPicPr preferRelativeResize="0"/>
          <p:nvPr/>
        </p:nvPicPr>
        <p:blipFill rotWithShape="1">
          <a:blip r:embed="rId2">
            <a:alphaModFix amt="22000"/>
          </a:blip>
          <a:srcRect b="14751" l="5396" r="64474" t="3247"/>
          <a:stretch/>
        </p:blipFill>
        <p:spPr>
          <a:xfrm>
            <a:off x="3788150" y="0"/>
            <a:ext cx="2215801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222" name="Google Shape;1222;p181"/>
          <p:cNvSpPr txBox="1"/>
          <p:nvPr>
            <p:ph type="title"/>
          </p:nvPr>
        </p:nvSpPr>
        <p:spPr>
          <a:xfrm>
            <a:off x="457200" y="1392397"/>
            <a:ext cx="4961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Google Sans"/>
              <a:buNone/>
              <a:defRPr b="0" i="0" sz="5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223" name="Google Shape;1223;p181"/>
          <p:cNvSpPr txBox="1"/>
          <p:nvPr>
            <p:ph idx="1" type="subTitle"/>
          </p:nvPr>
        </p:nvSpPr>
        <p:spPr>
          <a:xfrm>
            <a:off x="471648" y="420524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oogle Sans"/>
              <a:buNone/>
              <a:defRPr b="1" sz="12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224" name="Google Shape;1224;p181"/>
          <p:cNvSpPr txBox="1"/>
          <p:nvPr>
            <p:ph idx="2" type="subTitle"/>
          </p:nvPr>
        </p:nvSpPr>
        <p:spPr>
          <a:xfrm>
            <a:off x="471650" y="3236275"/>
            <a:ext cx="2315700" cy="144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ogle Sans"/>
              <a:buNone/>
              <a:defRPr sz="1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: Section Slide">
  <p:cSld name="CUSTOM_4_1">
    <p:spTree>
      <p:nvGrpSpPr>
        <p:cNvPr id="1225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182"/>
          <p:cNvSpPr/>
          <p:nvPr/>
        </p:nvSpPr>
        <p:spPr>
          <a:xfrm>
            <a:off x="50" y="0"/>
            <a:ext cx="9144000" cy="452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27" name="Google Shape;1227;p182"/>
          <p:cNvSpPr txBox="1"/>
          <p:nvPr/>
        </p:nvSpPr>
        <p:spPr>
          <a:xfrm>
            <a:off x="7741216" y="381600"/>
            <a:ext cx="950400" cy="1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  <a:endParaRPr b="0" i="0" sz="6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228" name="Google Shape;1228;p182"/>
          <p:cNvCxnSpPr/>
          <p:nvPr/>
        </p:nvCxnSpPr>
        <p:spPr>
          <a:xfrm rot="10800000">
            <a:off x="481275" y="1767101"/>
            <a:ext cx="0" cy="1769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229" name="Google Shape;1229;p182"/>
          <p:cNvSpPr txBox="1"/>
          <p:nvPr>
            <p:ph type="title"/>
          </p:nvPr>
        </p:nvSpPr>
        <p:spPr>
          <a:xfrm>
            <a:off x="962200" y="2196350"/>
            <a:ext cx="7724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oogle Sans"/>
              <a:buNone/>
              <a:defRPr b="0" i="0" sz="36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230" name="Google Shape;1230;p182"/>
          <p:cNvSpPr txBox="1"/>
          <p:nvPr>
            <p:ph idx="1" type="subTitle"/>
          </p:nvPr>
        </p:nvSpPr>
        <p:spPr>
          <a:xfrm>
            <a:off x="976648" y="1757286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ogle Sans"/>
              <a:buNone/>
              <a:defRPr sz="1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: 2-Col">
  <p:cSld name="CUSTOM_2_1_2_1">
    <p:bg>
      <p:bgPr>
        <a:solidFill>
          <a:srgbClr val="FFFFFF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9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78" name="Google Shape;178;p19"/>
          <p:cNvSpPr txBox="1"/>
          <p:nvPr>
            <p:ph idx="1" type="body"/>
          </p:nvPr>
        </p:nvSpPr>
        <p:spPr>
          <a:xfrm>
            <a:off x="464175" y="1347625"/>
            <a:ext cx="41112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79" name="Google Shape;179;p19"/>
          <p:cNvSpPr txBox="1"/>
          <p:nvPr>
            <p:ph idx="2" type="body"/>
          </p:nvPr>
        </p:nvSpPr>
        <p:spPr>
          <a:xfrm>
            <a:off x="4575544" y="1347625"/>
            <a:ext cx="41112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: Overview Slide 01">
  <p:cSld name="CUSTOM_4_1_2">
    <p:spTree>
      <p:nvGrpSpPr>
        <p:cNvPr id="123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183"/>
          <p:cNvSpPr/>
          <p:nvPr/>
        </p:nvSpPr>
        <p:spPr>
          <a:xfrm>
            <a:off x="50" y="0"/>
            <a:ext cx="60039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233" name="Google Shape;1233;p183"/>
          <p:cNvPicPr preferRelativeResize="0"/>
          <p:nvPr/>
        </p:nvPicPr>
        <p:blipFill rotWithShape="1">
          <a:blip r:embed="rId2">
            <a:alphaModFix amt="20000"/>
          </a:blip>
          <a:srcRect b="14751" l="5396" r="21775" t="3247"/>
          <a:stretch/>
        </p:blipFill>
        <p:spPr>
          <a:xfrm>
            <a:off x="4800" y="0"/>
            <a:ext cx="378816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4" name="Google Shape;1234;p183"/>
          <p:cNvPicPr preferRelativeResize="0"/>
          <p:nvPr/>
        </p:nvPicPr>
        <p:blipFill rotWithShape="1">
          <a:blip r:embed="rId2">
            <a:alphaModFix amt="22000"/>
          </a:blip>
          <a:srcRect b="14751" l="5396" r="64474" t="3247"/>
          <a:stretch/>
        </p:blipFill>
        <p:spPr>
          <a:xfrm>
            <a:off x="3788150" y="0"/>
            <a:ext cx="2215801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235" name="Google Shape;1235;p183"/>
          <p:cNvSpPr txBox="1"/>
          <p:nvPr>
            <p:ph type="title"/>
          </p:nvPr>
        </p:nvSpPr>
        <p:spPr>
          <a:xfrm>
            <a:off x="457200" y="1392397"/>
            <a:ext cx="4961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Google Sans"/>
              <a:buNone/>
              <a:defRPr b="0" i="0" sz="5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236" name="Google Shape;1236;p183"/>
          <p:cNvSpPr txBox="1"/>
          <p:nvPr>
            <p:ph idx="1" type="subTitle"/>
          </p:nvPr>
        </p:nvSpPr>
        <p:spPr>
          <a:xfrm>
            <a:off x="471650" y="3236275"/>
            <a:ext cx="2315700" cy="144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ogle Sans"/>
              <a:buNone/>
              <a:defRPr sz="1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237" name="Google Shape;1237;p183"/>
          <p:cNvSpPr txBox="1"/>
          <p:nvPr>
            <p:ph idx="2" type="subTitle"/>
          </p:nvPr>
        </p:nvSpPr>
        <p:spPr>
          <a:xfrm>
            <a:off x="471648" y="420524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oogle Sans"/>
              <a:buNone/>
              <a:defRPr b="1" sz="12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: Overview Slide 02">
  <p:cSld name="CUSTOM_4_1_2_1">
    <p:spTree>
      <p:nvGrpSpPr>
        <p:cNvPr id="1238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184"/>
          <p:cNvSpPr txBox="1"/>
          <p:nvPr/>
        </p:nvSpPr>
        <p:spPr>
          <a:xfrm>
            <a:off x="4736213" y="356750"/>
            <a:ext cx="4961400" cy="45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0">
                <a:solidFill>
                  <a:srgbClr val="F1F3F4"/>
                </a:solidFill>
                <a:latin typeface="Google Sans"/>
                <a:ea typeface="Google Sans"/>
                <a:cs typeface="Google Sans"/>
                <a:sym typeface="Google Sans"/>
              </a:rPr>
              <a:t>0</a:t>
            </a:r>
            <a:endParaRPr sz="30000">
              <a:solidFill>
                <a:srgbClr val="F1F3F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240" name="Google Shape;1240;p184"/>
          <p:cNvSpPr/>
          <p:nvPr/>
        </p:nvSpPr>
        <p:spPr>
          <a:xfrm>
            <a:off x="50" y="0"/>
            <a:ext cx="60039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241" name="Google Shape;1241;p184"/>
          <p:cNvPicPr preferRelativeResize="0"/>
          <p:nvPr/>
        </p:nvPicPr>
        <p:blipFill rotWithShape="1">
          <a:blip r:embed="rId2">
            <a:alphaModFix amt="20000"/>
          </a:blip>
          <a:srcRect b="14751" l="5396" r="21775" t="3247"/>
          <a:stretch/>
        </p:blipFill>
        <p:spPr>
          <a:xfrm>
            <a:off x="4800" y="0"/>
            <a:ext cx="378816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2" name="Google Shape;1242;p184"/>
          <p:cNvPicPr preferRelativeResize="0"/>
          <p:nvPr/>
        </p:nvPicPr>
        <p:blipFill rotWithShape="1">
          <a:blip r:embed="rId2">
            <a:alphaModFix amt="22000"/>
          </a:blip>
          <a:srcRect b="14751" l="5396" r="64474" t="3247"/>
          <a:stretch/>
        </p:blipFill>
        <p:spPr>
          <a:xfrm>
            <a:off x="3788150" y="0"/>
            <a:ext cx="2215801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243" name="Google Shape;1243;p184"/>
          <p:cNvSpPr txBox="1"/>
          <p:nvPr>
            <p:ph type="title"/>
          </p:nvPr>
        </p:nvSpPr>
        <p:spPr>
          <a:xfrm>
            <a:off x="457200" y="1392397"/>
            <a:ext cx="4961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Google Sans"/>
              <a:buNone/>
              <a:defRPr b="0" i="0" sz="5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244" name="Google Shape;1244;p184"/>
          <p:cNvSpPr txBox="1"/>
          <p:nvPr>
            <p:ph idx="1" type="subTitle"/>
          </p:nvPr>
        </p:nvSpPr>
        <p:spPr>
          <a:xfrm>
            <a:off x="471650" y="3236275"/>
            <a:ext cx="2315700" cy="144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ogle Sans"/>
              <a:buNone/>
              <a:defRPr sz="1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245" name="Google Shape;1245;p184"/>
          <p:cNvSpPr txBox="1"/>
          <p:nvPr>
            <p:ph idx="2" type="subTitle"/>
          </p:nvPr>
        </p:nvSpPr>
        <p:spPr>
          <a:xfrm>
            <a:off x="471648" y="420524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oogle Sans"/>
              <a:buNone/>
              <a:defRPr b="1" sz="12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Section Slide">
  <p:cSld name="CUSTOM_4_1_1">
    <p:spTree>
      <p:nvGrpSpPr>
        <p:cNvPr id="1246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185"/>
          <p:cNvSpPr/>
          <p:nvPr/>
        </p:nvSpPr>
        <p:spPr>
          <a:xfrm>
            <a:off x="50" y="0"/>
            <a:ext cx="9144000" cy="452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48" name="Google Shape;1248;p185"/>
          <p:cNvSpPr txBox="1"/>
          <p:nvPr/>
        </p:nvSpPr>
        <p:spPr>
          <a:xfrm>
            <a:off x="7741216" y="381600"/>
            <a:ext cx="950400" cy="1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  <a:endParaRPr b="0" i="0" sz="6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249" name="Google Shape;1249;p185"/>
          <p:cNvCxnSpPr/>
          <p:nvPr/>
        </p:nvCxnSpPr>
        <p:spPr>
          <a:xfrm rot="10800000">
            <a:off x="481275" y="1767101"/>
            <a:ext cx="0" cy="1769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250" name="Google Shape;1250;p185"/>
          <p:cNvSpPr txBox="1"/>
          <p:nvPr>
            <p:ph type="title"/>
          </p:nvPr>
        </p:nvSpPr>
        <p:spPr>
          <a:xfrm>
            <a:off x="962200" y="2196350"/>
            <a:ext cx="7724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oogle Sans"/>
              <a:buNone/>
              <a:defRPr b="0" i="0" sz="36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251" name="Google Shape;1251;p185"/>
          <p:cNvSpPr txBox="1"/>
          <p:nvPr>
            <p:ph idx="1" type="subTitle"/>
          </p:nvPr>
        </p:nvSpPr>
        <p:spPr>
          <a:xfrm>
            <a:off x="976648" y="1757286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ogle Sans"/>
              <a:buNone/>
              <a:defRPr sz="1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Overview Slide 01">
  <p:cSld name="CUSTOM_4_1_1_1">
    <p:spTree>
      <p:nvGrpSpPr>
        <p:cNvPr id="1252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p186"/>
          <p:cNvSpPr/>
          <p:nvPr/>
        </p:nvSpPr>
        <p:spPr>
          <a:xfrm>
            <a:off x="50" y="0"/>
            <a:ext cx="60039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254" name="Google Shape;1254;p186"/>
          <p:cNvPicPr preferRelativeResize="0"/>
          <p:nvPr/>
        </p:nvPicPr>
        <p:blipFill rotWithShape="1">
          <a:blip r:embed="rId2">
            <a:alphaModFix amt="20000"/>
          </a:blip>
          <a:srcRect b="14751" l="5396" r="21775" t="3247"/>
          <a:stretch/>
        </p:blipFill>
        <p:spPr>
          <a:xfrm>
            <a:off x="4800" y="0"/>
            <a:ext cx="378816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5" name="Google Shape;1255;p186"/>
          <p:cNvPicPr preferRelativeResize="0"/>
          <p:nvPr/>
        </p:nvPicPr>
        <p:blipFill rotWithShape="1">
          <a:blip r:embed="rId2">
            <a:alphaModFix amt="22000"/>
          </a:blip>
          <a:srcRect b="14751" l="5396" r="64474" t="3247"/>
          <a:stretch/>
        </p:blipFill>
        <p:spPr>
          <a:xfrm>
            <a:off x="3788150" y="0"/>
            <a:ext cx="2215801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256" name="Google Shape;1256;p186"/>
          <p:cNvSpPr txBox="1"/>
          <p:nvPr>
            <p:ph type="title"/>
          </p:nvPr>
        </p:nvSpPr>
        <p:spPr>
          <a:xfrm>
            <a:off x="457200" y="1392397"/>
            <a:ext cx="4961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Google Sans"/>
              <a:buNone/>
              <a:defRPr b="0" i="0" sz="5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257" name="Google Shape;1257;p186"/>
          <p:cNvSpPr txBox="1"/>
          <p:nvPr>
            <p:ph idx="1" type="subTitle"/>
          </p:nvPr>
        </p:nvSpPr>
        <p:spPr>
          <a:xfrm>
            <a:off x="471650" y="3236275"/>
            <a:ext cx="2315700" cy="144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ogle Sans"/>
              <a:buNone/>
              <a:defRPr sz="1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258" name="Google Shape;1258;p186"/>
          <p:cNvSpPr txBox="1"/>
          <p:nvPr>
            <p:ph idx="2" type="subTitle"/>
          </p:nvPr>
        </p:nvSpPr>
        <p:spPr>
          <a:xfrm>
            <a:off x="471648" y="420524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oogle Sans"/>
              <a:buNone/>
              <a:defRPr b="1" sz="12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Overview Slide 02">
  <p:cSld name="CUSTOM_4_1_1_1_1">
    <p:spTree>
      <p:nvGrpSpPr>
        <p:cNvPr id="1259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187"/>
          <p:cNvSpPr txBox="1"/>
          <p:nvPr/>
        </p:nvSpPr>
        <p:spPr>
          <a:xfrm>
            <a:off x="4736213" y="356750"/>
            <a:ext cx="4961400" cy="45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0">
                <a:solidFill>
                  <a:srgbClr val="F1F3F4"/>
                </a:solidFill>
                <a:latin typeface="Google Sans"/>
                <a:ea typeface="Google Sans"/>
                <a:cs typeface="Google Sans"/>
                <a:sym typeface="Google Sans"/>
              </a:rPr>
              <a:t>0</a:t>
            </a:r>
            <a:endParaRPr sz="30000">
              <a:solidFill>
                <a:srgbClr val="F1F3F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261" name="Google Shape;1261;p187"/>
          <p:cNvSpPr/>
          <p:nvPr/>
        </p:nvSpPr>
        <p:spPr>
          <a:xfrm>
            <a:off x="50" y="0"/>
            <a:ext cx="60039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262" name="Google Shape;1262;p187"/>
          <p:cNvPicPr preferRelativeResize="0"/>
          <p:nvPr/>
        </p:nvPicPr>
        <p:blipFill rotWithShape="1">
          <a:blip r:embed="rId2">
            <a:alphaModFix amt="20000"/>
          </a:blip>
          <a:srcRect b="14751" l="5396" r="21775" t="3247"/>
          <a:stretch/>
        </p:blipFill>
        <p:spPr>
          <a:xfrm>
            <a:off x="4800" y="0"/>
            <a:ext cx="378816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3" name="Google Shape;1263;p187"/>
          <p:cNvPicPr preferRelativeResize="0"/>
          <p:nvPr/>
        </p:nvPicPr>
        <p:blipFill rotWithShape="1">
          <a:blip r:embed="rId2">
            <a:alphaModFix amt="22000"/>
          </a:blip>
          <a:srcRect b="14751" l="5396" r="64474" t="3247"/>
          <a:stretch/>
        </p:blipFill>
        <p:spPr>
          <a:xfrm>
            <a:off x="3788150" y="0"/>
            <a:ext cx="2215801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264" name="Google Shape;1264;p187"/>
          <p:cNvSpPr txBox="1"/>
          <p:nvPr>
            <p:ph type="title"/>
          </p:nvPr>
        </p:nvSpPr>
        <p:spPr>
          <a:xfrm>
            <a:off x="457200" y="1392397"/>
            <a:ext cx="4961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Google Sans"/>
              <a:buNone/>
              <a:defRPr b="0" i="0" sz="5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265" name="Google Shape;1265;p187"/>
          <p:cNvSpPr txBox="1"/>
          <p:nvPr>
            <p:ph idx="1" type="subTitle"/>
          </p:nvPr>
        </p:nvSpPr>
        <p:spPr>
          <a:xfrm>
            <a:off x="471650" y="3236275"/>
            <a:ext cx="2315700" cy="144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ogle Sans"/>
              <a:buNone/>
              <a:defRPr sz="1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266" name="Google Shape;1266;p187"/>
          <p:cNvSpPr txBox="1"/>
          <p:nvPr>
            <p:ph idx="2" type="subTitle"/>
          </p:nvPr>
        </p:nvSpPr>
        <p:spPr>
          <a:xfrm>
            <a:off x="471648" y="420524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oogle Sans"/>
              <a:buNone/>
              <a:defRPr b="1" sz="12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: Blank">
  <p:cSld name="CUSTOM_2_1">
    <p:bg>
      <p:bgPr>
        <a:solidFill>
          <a:srgbClr val="FFFFFF"/>
        </a:solidFill>
      </p:bgPr>
    </p:bg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188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: 1-Col">
  <p:cSld name="CUSTOM_2_1_2">
    <p:bg>
      <p:bgPr>
        <a:solidFill>
          <a:srgbClr val="FFFFFF"/>
        </a:solidFill>
      </p:bgPr>
    </p:bg>
    <p:spTree>
      <p:nvGrpSpPr>
        <p:cNvPr id="1269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p189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271" name="Google Shape;1271;p189"/>
          <p:cNvSpPr txBox="1"/>
          <p:nvPr>
            <p:ph idx="1" type="body"/>
          </p:nvPr>
        </p:nvSpPr>
        <p:spPr>
          <a:xfrm>
            <a:off x="464175" y="1347625"/>
            <a:ext cx="54531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: 2-Col">
  <p:cSld name="CUSTOM_2_1_2_1">
    <p:bg>
      <p:bgPr>
        <a:solidFill>
          <a:srgbClr val="FFFFFF"/>
        </a:solidFill>
      </p:bgPr>
    </p:bg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p190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274" name="Google Shape;1274;p190"/>
          <p:cNvSpPr txBox="1"/>
          <p:nvPr>
            <p:ph idx="1" type="body"/>
          </p:nvPr>
        </p:nvSpPr>
        <p:spPr>
          <a:xfrm>
            <a:off x="464175" y="1347625"/>
            <a:ext cx="41112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275" name="Google Shape;1275;p190"/>
          <p:cNvSpPr txBox="1"/>
          <p:nvPr>
            <p:ph idx="2" type="body"/>
          </p:nvPr>
        </p:nvSpPr>
        <p:spPr>
          <a:xfrm>
            <a:off x="4575544" y="1347625"/>
            <a:ext cx="41112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: 3-Col">
  <p:cSld name="CUSTOM_2_1_2_1_1">
    <p:bg>
      <p:bgPr>
        <a:solidFill>
          <a:srgbClr val="FFFFFF"/>
        </a:solidFill>
      </p:bgPr>
    </p:bg>
    <p:spTree>
      <p:nvGrpSpPr>
        <p:cNvPr id="1276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191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278" name="Google Shape;1278;p191"/>
          <p:cNvSpPr txBox="1"/>
          <p:nvPr>
            <p:ph idx="1" type="body"/>
          </p:nvPr>
        </p:nvSpPr>
        <p:spPr>
          <a:xfrm>
            <a:off x="464175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279" name="Google Shape;1279;p191"/>
          <p:cNvSpPr txBox="1"/>
          <p:nvPr>
            <p:ph idx="2" type="body"/>
          </p:nvPr>
        </p:nvSpPr>
        <p:spPr>
          <a:xfrm>
            <a:off x="3205050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280" name="Google Shape;1280;p191"/>
          <p:cNvSpPr txBox="1"/>
          <p:nvPr>
            <p:ph idx="3" type="body"/>
          </p:nvPr>
        </p:nvSpPr>
        <p:spPr>
          <a:xfrm>
            <a:off x="5945925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1-Col">
  <p:cSld name="TITLE_2">
    <p:spTree>
      <p:nvGrpSpPr>
        <p:cNvPr id="128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192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83" name="Google Shape;1283;p192"/>
          <p:cNvSpPr txBox="1"/>
          <p:nvPr>
            <p:ph idx="1" type="body"/>
          </p:nvPr>
        </p:nvSpPr>
        <p:spPr>
          <a:xfrm>
            <a:off x="464175" y="1347625"/>
            <a:ext cx="54531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284" name="Google Shape;1284;p192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: 3-Col">
  <p:cSld name="CUSTOM_2_1_2_1_1">
    <p:bg>
      <p:bgPr>
        <a:solidFill>
          <a:srgbClr val="FFFFFF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0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82" name="Google Shape;182;p20"/>
          <p:cNvSpPr txBox="1"/>
          <p:nvPr>
            <p:ph idx="1" type="body"/>
          </p:nvPr>
        </p:nvSpPr>
        <p:spPr>
          <a:xfrm>
            <a:off x="464175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83" name="Google Shape;183;p20"/>
          <p:cNvSpPr txBox="1"/>
          <p:nvPr>
            <p:ph idx="2" type="body"/>
          </p:nvPr>
        </p:nvSpPr>
        <p:spPr>
          <a:xfrm>
            <a:off x="3205050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84" name="Google Shape;184;p20"/>
          <p:cNvSpPr txBox="1"/>
          <p:nvPr>
            <p:ph idx="3" type="body"/>
          </p:nvPr>
        </p:nvSpPr>
        <p:spPr>
          <a:xfrm>
            <a:off x="5945925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Subheading 1-Col">
  <p:cSld name="TITLE_2_3">
    <p:spTree>
      <p:nvGrpSpPr>
        <p:cNvPr id="1285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193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87" name="Google Shape;1287;p193"/>
          <p:cNvSpPr txBox="1"/>
          <p:nvPr>
            <p:ph idx="1" type="body"/>
          </p:nvPr>
        </p:nvSpPr>
        <p:spPr>
          <a:xfrm>
            <a:off x="464175" y="1347625"/>
            <a:ext cx="54531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288" name="Google Shape;1288;p193"/>
          <p:cNvSpPr txBox="1"/>
          <p:nvPr>
            <p:ph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b="1" i="0" sz="1000" u="none" cap="none" strike="noStrike">
                <a:solidFill>
                  <a:schemeClr val="accent1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289" name="Google Shape;1289;p193"/>
          <p:cNvSpPr txBox="1"/>
          <p:nvPr>
            <p:ph idx="2"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Subheading 2-Col">
  <p:cSld name="TITLE_2_3_7">
    <p:spTree>
      <p:nvGrpSpPr>
        <p:cNvPr id="1290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194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92" name="Google Shape;1292;p194"/>
          <p:cNvSpPr txBox="1"/>
          <p:nvPr>
            <p:ph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b="1" i="0" sz="1000" u="none" cap="none" strike="noStrike">
                <a:solidFill>
                  <a:schemeClr val="accent1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293" name="Google Shape;1293;p194"/>
          <p:cNvSpPr txBox="1"/>
          <p:nvPr>
            <p:ph idx="2"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294" name="Google Shape;1294;p194"/>
          <p:cNvSpPr txBox="1"/>
          <p:nvPr>
            <p:ph idx="1" type="body"/>
          </p:nvPr>
        </p:nvSpPr>
        <p:spPr>
          <a:xfrm>
            <a:off x="464175" y="1347625"/>
            <a:ext cx="41112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295" name="Google Shape;1295;p194"/>
          <p:cNvSpPr txBox="1"/>
          <p:nvPr>
            <p:ph idx="3" type="body"/>
          </p:nvPr>
        </p:nvSpPr>
        <p:spPr>
          <a:xfrm>
            <a:off x="4575544" y="1347625"/>
            <a:ext cx="41112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Subheading 3-Col">
  <p:cSld name="TITLE_2_3_7_1">
    <p:spTree>
      <p:nvGrpSpPr>
        <p:cNvPr id="1296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195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98" name="Google Shape;1298;p195"/>
          <p:cNvSpPr txBox="1"/>
          <p:nvPr>
            <p:ph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b="1" i="0" sz="1000" u="none" cap="none" strike="noStrike">
                <a:solidFill>
                  <a:schemeClr val="accent1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299" name="Google Shape;1299;p195"/>
          <p:cNvSpPr txBox="1"/>
          <p:nvPr>
            <p:ph idx="2"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300" name="Google Shape;1300;p195"/>
          <p:cNvSpPr txBox="1"/>
          <p:nvPr>
            <p:ph idx="1" type="body"/>
          </p:nvPr>
        </p:nvSpPr>
        <p:spPr>
          <a:xfrm>
            <a:off x="464175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01" name="Google Shape;1301;p195"/>
          <p:cNvSpPr txBox="1"/>
          <p:nvPr>
            <p:ph idx="3" type="body"/>
          </p:nvPr>
        </p:nvSpPr>
        <p:spPr>
          <a:xfrm>
            <a:off x="3205050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02" name="Google Shape;1302;p195"/>
          <p:cNvSpPr txBox="1"/>
          <p:nvPr>
            <p:ph idx="4" type="body"/>
          </p:nvPr>
        </p:nvSpPr>
        <p:spPr>
          <a:xfrm>
            <a:off x="5945925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Subheading Centre">
  <p:cSld name="TITLE_2_3_6">
    <p:spTree>
      <p:nvGrpSpPr>
        <p:cNvPr id="1303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196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05" name="Google Shape;1305;p196"/>
          <p:cNvSpPr txBox="1"/>
          <p:nvPr>
            <p:ph idx="1" type="body"/>
          </p:nvPr>
        </p:nvSpPr>
        <p:spPr>
          <a:xfrm>
            <a:off x="2477675" y="2631750"/>
            <a:ext cx="4195800" cy="20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ctr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06" name="Google Shape;1306;p196"/>
          <p:cNvSpPr txBox="1"/>
          <p:nvPr>
            <p:ph type="title"/>
          </p:nvPr>
        </p:nvSpPr>
        <p:spPr>
          <a:xfrm>
            <a:off x="457200" y="1759507"/>
            <a:ext cx="82227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b="1" i="0" sz="1000" u="none" cap="none" strike="noStrike">
                <a:solidFill>
                  <a:schemeClr val="accent1"/>
                </a:solidFill>
              </a:defRPr>
            </a:lvl1pPr>
            <a:lvl2pPr lvl="1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307" name="Google Shape;1307;p196"/>
          <p:cNvSpPr txBox="1"/>
          <p:nvPr>
            <p:ph idx="2" type="title"/>
          </p:nvPr>
        </p:nvSpPr>
        <p:spPr>
          <a:xfrm>
            <a:off x="457202" y="1990957"/>
            <a:ext cx="82227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Blank">
  <p:cSld name="TITLE_2_3_5">
    <p:spTree>
      <p:nvGrpSpPr>
        <p:cNvPr id="1308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197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1-Col">
  <p:cSld name="TITLE_2_3_4">
    <p:spTree>
      <p:nvGrpSpPr>
        <p:cNvPr id="1310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198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312" name="Google Shape;1312;p198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13" name="Google Shape;1313;p198"/>
          <p:cNvSpPr txBox="1"/>
          <p:nvPr>
            <p:ph idx="1" type="body"/>
          </p:nvPr>
        </p:nvSpPr>
        <p:spPr>
          <a:xfrm>
            <a:off x="464175" y="1347625"/>
            <a:ext cx="54531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Subheading 1-Col">
  <p:cSld name="TITLE_2_3_4_1">
    <p:spTree>
      <p:nvGrpSpPr>
        <p:cNvPr id="1314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199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16" name="Google Shape;1316;p199"/>
          <p:cNvSpPr txBox="1"/>
          <p:nvPr>
            <p:ph idx="1" type="body"/>
          </p:nvPr>
        </p:nvSpPr>
        <p:spPr>
          <a:xfrm>
            <a:off x="464175" y="1347625"/>
            <a:ext cx="54531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17" name="Google Shape;1317;p199"/>
          <p:cNvSpPr txBox="1"/>
          <p:nvPr>
            <p:ph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b="1" i="0" sz="1000" u="none" cap="none" strike="noStrike">
                <a:solidFill>
                  <a:schemeClr val="accent4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318" name="Google Shape;1318;p199"/>
          <p:cNvSpPr txBox="1"/>
          <p:nvPr>
            <p:ph idx="2"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Subheading 2-Col">
  <p:cSld name="TITLE_2_3_4_1_4">
    <p:spTree>
      <p:nvGrpSpPr>
        <p:cNvPr id="1319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200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21" name="Google Shape;1321;p200"/>
          <p:cNvSpPr txBox="1"/>
          <p:nvPr>
            <p:ph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b="1" i="0" sz="1000" u="none" cap="none" strike="noStrike">
                <a:solidFill>
                  <a:schemeClr val="accent4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322" name="Google Shape;1322;p200"/>
          <p:cNvSpPr txBox="1"/>
          <p:nvPr>
            <p:ph idx="2"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323" name="Google Shape;1323;p200"/>
          <p:cNvSpPr txBox="1"/>
          <p:nvPr>
            <p:ph idx="1" type="body"/>
          </p:nvPr>
        </p:nvSpPr>
        <p:spPr>
          <a:xfrm>
            <a:off x="464175" y="1347625"/>
            <a:ext cx="41112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24" name="Google Shape;1324;p200"/>
          <p:cNvSpPr txBox="1"/>
          <p:nvPr>
            <p:ph idx="3" type="body"/>
          </p:nvPr>
        </p:nvSpPr>
        <p:spPr>
          <a:xfrm>
            <a:off x="4575544" y="1347625"/>
            <a:ext cx="41112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Subheading 3-Col">
  <p:cSld name="TITLE_2_3_4_1_4_1">
    <p:spTree>
      <p:nvGrpSpPr>
        <p:cNvPr id="1325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p201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27" name="Google Shape;1327;p201"/>
          <p:cNvSpPr txBox="1"/>
          <p:nvPr>
            <p:ph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b="1" i="0" sz="1000" u="none" cap="none" strike="noStrike">
                <a:solidFill>
                  <a:schemeClr val="accent4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328" name="Google Shape;1328;p201"/>
          <p:cNvSpPr txBox="1"/>
          <p:nvPr>
            <p:ph idx="2"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329" name="Google Shape;1329;p201"/>
          <p:cNvSpPr txBox="1"/>
          <p:nvPr>
            <p:ph idx="1" type="body"/>
          </p:nvPr>
        </p:nvSpPr>
        <p:spPr>
          <a:xfrm>
            <a:off x="464175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30" name="Google Shape;1330;p201"/>
          <p:cNvSpPr txBox="1"/>
          <p:nvPr>
            <p:ph idx="3" type="body"/>
          </p:nvPr>
        </p:nvSpPr>
        <p:spPr>
          <a:xfrm>
            <a:off x="3205050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31" name="Google Shape;1331;p201"/>
          <p:cNvSpPr txBox="1"/>
          <p:nvPr>
            <p:ph idx="4" type="body"/>
          </p:nvPr>
        </p:nvSpPr>
        <p:spPr>
          <a:xfrm>
            <a:off x="5945925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Subheading Centre">
  <p:cSld name="TITLE_2_3_4_1_3">
    <p:spTree>
      <p:nvGrpSpPr>
        <p:cNvPr id="1332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202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34" name="Google Shape;1334;p202"/>
          <p:cNvSpPr txBox="1"/>
          <p:nvPr>
            <p:ph idx="1" type="body"/>
          </p:nvPr>
        </p:nvSpPr>
        <p:spPr>
          <a:xfrm>
            <a:off x="2477675" y="2631750"/>
            <a:ext cx="4195800" cy="20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ctr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35" name="Google Shape;1335;p202"/>
          <p:cNvSpPr txBox="1"/>
          <p:nvPr>
            <p:ph type="title"/>
          </p:nvPr>
        </p:nvSpPr>
        <p:spPr>
          <a:xfrm>
            <a:off x="457200" y="1759507"/>
            <a:ext cx="82227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b="1" i="0" sz="1000" u="none" cap="none" strike="noStrike">
                <a:solidFill>
                  <a:schemeClr val="accent4"/>
                </a:solidFill>
              </a:defRPr>
            </a:lvl1pPr>
            <a:lvl2pPr lvl="1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336" name="Google Shape;1336;p202"/>
          <p:cNvSpPr txBox="1"/>
          <p:nvPr>
            <p:ph idx="2" type="title"/>
          </p:nvPr>
        </p:nvSpPr>
        <p:spPr>
          <a:xfrm>
            <a:off x="457202" y="1990957"/>
            <a:ext cx="82227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02">
  <p:cSld name="CUSTOM_2_3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450225" y="457140"/>
            <a:ext cx="2107098" cy="244531"/>
            <a:chOff x="242525" y="2441975"/>
            <a:chExt cx="7135450" cy="828075"/>
          </a:xfrm>
        </p:grpSpPr>
        <p:sp>
          <p:nvSpPr>
            <p:cNvPr id="58" name="Google Shape;58;p3"/>
            <p:cNvSpPr/>
            <p:nvPr/>
          </p:nvSpPr>
          <p:spPr>
            <a:xfrm>
              <a:off x="242525" y="2441975"/>
              <a:ext cx="625925" cy="642600"/>
            </a:xfrm>
            <a:custGeom>
              <a:rect b="b" l="l" r="r" t="t"/>
              <a:pathLst>
                <a:path extrusionOk="0" h="25704" w="25037">
                  <a:moveTo>
                    <a:pt x="13255" y="1"/>
                  </a:moveTo>
                  <a:cubicBezTo>
                    <a:pt x="13182" y="1"/>
                    <a:pt x="13110" y="1"/>
                    <a:pt x="13037" y="3"/>
                  </a:cubicBezTo>
                  <a:cubicBezTo>
                    <a:pt x="5951" y="3"/>
                    <a:pt x="0" y="5777"/>
                    <a:pt x="0" y="12843"/>
                  </a:cubicBezTo>
                  <a:cubicBezTo>
                    <a:pt x="0" y="19929"/>
                    <a:pt x="5951" y="25684"/>
                    <a:pt x="13037" y="25703"/>
                  </a:cubicBezTo>
                  <a:cubicBezTo>
                    <a:pt x="16854" y="25703"/>
                    <a:pt x="19731" y="24451"/>
                    <a:pt x="22002" y="22102"/>
                  </a:cubicBezTo>
                  <a:cubicBezTo>
                    <a:pt x="24312" y="19772"/>
                    <a:pt x="25036" y="16523"/>
                    <a:pt x="25036" y="13881"/>
                  </a:cubicBezTo>
                  <a:cubicBezTo>
                    <a:pt x="25036" y="13156"/>
                    <a:pt x="24977" y="12413"/>
                    <a:pt x="24840" y="11688"/>
                  </a:cubicBezTo>
                  <a:lnTo>
                    <a:pt x="13037" y="11688"/>
                  </a:lnTo>
                  <a:lnTo>
                    <a:pt x="13037" y="15212"/>
                  </a:lnTo>
                  <a:lnTo>
                    <a:pt x="21434" y="15212"/>
                  </a:lnTo>
                  <a:cubicBezTo>
                    <a:pt x="21180" y="17169"/>
                    <a:pt x="20534" y="18598"/>
                    <a:pt x="19516" y="19616"/>
                  </a:cubicBezTo>
                  <a:cubicBezTo>
                    <a:pt x="18302" y="20829"/>
                    <a:pt x="16384" y="22180"/>
                    <a:pt x="13037" y="22180"/>
                  </a:cubicBezTo>
                  <a:cubicBezTo>
                    <a:pt x="7869" y="22180"/>
                    <a:pt x="3837" y="18030"/>
                    <a:pt x="3837" y="12843"/>
                  </a:cubicBezTo>
                  <a:cubicBezTo>
                    <a:pt x="3837" y="7676"/>
                    <a:pt x="7869" y="3506"/>
                    <a:pt x="13037" y="3506"/>
                  </a:cubicBezTo>
                  <a:cubicBezTo>
                    <a:pt x="13062" y="3506"/>
                    <a:pt x="13087" y="3506"/>
                    <a:pt x="13112" y="3506"/>
                  </a:cubicBezTo>
                  <a:cubicBezTo>
                    <a:pt x="15434" y="3506"/>
                    <a:pt x="17675" y="4404"/>
                    <a:pt x="19359" y="6012"/>
                  </a:cubicBezTo>
                  <a:lnTo>
                    <a:pt x="21845" y="3545"/>
                  </a:lnTo>
                  <a:cubicBezTo>
                    <a:pt x="19548" y="1268"/>
                    <a:pt x="16465" y="1"/>
                    <a:pt x="13255" y="1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899250" y="2670550"/>
              <a:ext cx="415000" cy="413525"/>
            </a:xfrm>
            <a:custGeom>
              <a:rect b="b" l="l" r="r" t="t"/>
              <a:pathLst>
                <a:path extrusionOk="0" h="16541" w="16600">
                  <a:moveTo>
                    <a:pt x="8300" y="3270"/>
                  </a:moveTo>
                  <a:cubicBezTo>
                    <a:pt x="10805" y="3270"/>
                    <a:pt x="12959" y="5305"/>
                    <a:pt x="12959" y="8281"/>
                  </a:cubicBezTo>
                  <a:cubicBezTo>
                    <a:pt x="12959" y="11256"/>
                    <a:pt x="10805" y="13292"/>
                    <a:pt x="8300" y="13292"/>
                  </a:cubicBezTo>
                  <a:cubicBezTo>
                    <a:pt x="5794" y="13292"/>
                    <a:pt x="3641" y="11217"/>
                    <a:pt x="3641" y="8281"/>
                  </a:cubicBezTo>
                  <a:cubicBezTo>
                    <a:pt x="3641" y="5325"/>
                    <a:pt x="5794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19" y="1"/>
                    <a:pt x="0" y="3485"/>
                    <a:pt x="0" y="8281"/>
                  </a:cubicBezTo>
                  <a:cubicBezTo>
                    <a:pt x="0" y="13057"/>
                    <a:pt x="3719" y="16541"/>
                    <a:pt x="8300" y="16541"/>
                  </a:cubicBezTo>
                  <a:cubicBezTo>
                    <a:pt x="12880" y="16541"/>
                    <a:pt x="16600" y="13037"/>
                    <a:pt x="16600" y="8281"/>
                  </a:cubicBezTo>
                  <a:cubicBezTo>
                    <a:pt x="16600" y="3504"/>
                    <a:pt x="12880" y="1"/>
                    <a:pt x="8300" y="1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351900" y="2670550"/>
              <a:ext cx="415025" cy="413525"/>
            </a:xfrm>
            <a:custGeom>
              <a:rect b="b" l="l" r="r" t="t"/>
              <a:pathLst>
                <a:path extrusionOk="0" h="16541" w="16601">
                  <a:moveTo>
                    <a:pt x="8300" y="3270"/>
                  </a:moveTo>
                  <a:cubicBezTo>
                    <a:pt x="10806" y="3270"/>
                    <a:pt x="12959" y="5305"/>
                    <a:pt x="12959" y="8281"/>
                  </a:cubicBezTo>
                  <a:cubicBezTo>
                    <a:pt x="12959" y="11256"/>
                    <a:pt x="10806" y="13292"/>
                    <a:pt x="8300" y="13292"/>
                  </a:cubicBezTo>
                  <a:cubicBezTo>
                    <a:pt x="5795" y="13292"/>
                    <a:pt x="3642" y="11217"/>
                    <a:pt x="3642" y="8281"/>
                  </a:cubicBezTo>
                  <a:cubicBezTo>
                    <a:pt x="3642" y="5325"/>
                    <a:pt x="5795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20" y="1"/>
                    <a:pt x="1" y="3485"/>
                    <a:pt x="1" y="8281"/>
                  </a:cubicBezTo>
                  <a:cubicBezTo>
                    <a:pt x="1" y="13057"/>
                    <a:pt x="3720" y="16541"/>
                    <a:pt x="8300" y="16541"/>
                  </a:cubicBezTo>
                  <a:cubicBezTo>
                    <a:pt x="12881" y="16541"/>
                    <a:pt x="16600" y="13037"/>
                    <a:pt x="16600" y="8281"/>
                  </a:cubicBezTo>
                  <a:cubicBezTo>
                    <a:pt x="16600" y="3504"/>
                    <a:pt x="12881" y="1"/>
                    <a:pt x="8300" y="1"/>
                  </a:cubicBezTo>
                  <a:close/>
                </a:path>
              </a:pathLst>
            </a:custGeom>
            <a:solidFill>
              <a:srgbClr val="FBBC0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1805050" y="2670550"/>
              <a:ext cx="396425" cy="599500"/>
            </a:xfrm>
            <a:custGeom>
              <a:rect b="b" l="l" r="r" t="t"/>
              <a:pathLst>
                <a:path extrusionOk="0" h="23980" w="15857">
                  <a:moveTo>
                    <a:pt x="8242" y="3270"/>
                  </a:moveTo>
                  <a:cubicBezTo>
                    <a:pt x="10747" y="3270"/>
                    <a:pt x="12646" y="5403"/>
                    <a:pt x="12646" y="8300"/>
                  </a:cubicBezTo>
                  <a:cubicBezTo>
                    <a:pt x="12646" y="11217"/>
                    <a:pt x="10708" y="13292"/>
                    <a:pt x="8242" y="13292"/>
                  </a:cubicBezTo>
                  <a:cubicBezTo>
                    <a:pt x="5736" y="13292"/>
                    <a:pt x="3642" y="11197"/>
                    <a:pt x="3642" y="8300"/>
                  </a:cubicBezTo>
                  <a:cubicBezTo>
                    <a:pt x="3642" y="5423"/>
                    <a:pt x="5736" y="3270"/>
                    <a:pt x="8242" y="3270"/>
                  </a:cubicBezTo>
                  <a:close/>
                  <a:moveTo>
                    <a:pt x="7929" y="1"/>
                  </a:moveTo>
                  <a:cubicBezTo>
                    <a:pt x="3779" y="1"/>
                    <a:pt x="1" y="3641"/>
                    <a:pt x="1" y="8300"/>
                  </a:cubicBezTo>
                  <a:cubicBezTo>
                    <a:pt x="1" y="12978"/>
                    <a:pt x="3779" y="16541"/>
                    <a:pt x="7929" y="16541"/>
                  </a:cubicBezTo>
                  <a:cubicBezTo>
                    <a:pt x="9886" y="16541"/>
                    <a:pt x="11452" y="15660"/>
                    <a:pt x="12274" y="14662"/>
                  </a:cubicBezTo>
                  <a:lnTo>
                    <a:pt x="12392" y="14662"/>
                  </a:lnTo>
                  <a:lnTo>
                    <a:pt x="12392" y="15856"/>
                  </a:lnTo>
                  <a:cubicBezTo>
                    <a:pt x="12392" y="19007"/>
                    <a:pt x="10708" y="20710"/>
                    <a:pt x="7987" y="20710"/>
                  </a:cubicBezTo>
                  <a:cubicBezTo>
                    <a:pt x="5756" y="20710"/>
                    <a:pt x="4386" y="19105"/>
                    <a:pt x="3818" y="17774"/>
                  </a:cubicBezTo>
                  <a:lnTo>
                    <a:pt x="666" y="19085"/>
                  </a:lnTo>
                  <a:cubicBezTo>
                    <a:pt x="1874" y="22046"/>
                    <a:pt x="4748" y="23979"/>
                    <a:pt x="7939" y="23979"/>
                  </a:cubicBezTo>
                  <a:cubicBezTo>
                    <a:pt x="7955" y="23979"/>
                    <a:pt x="7971" y="23979"/>
                    <a:pt x="7987" y="23979"/>
                  </a:cubicBezTo>
                  <a:cubicBezTo>
                    <a:pt x="12255" y="23979"/>
                    <a:pt x="15856" y="21473"/>
                    <a:pt x="15856" y="15366"/>
                  </a:cubicBezTo>
                  <a:lnTo>
                    <a:pt x="15856" y="510"/>
                  </a:lnTo>
                  <a:lnTo>
                    <a:pt x="12392" y="510"/>
                  </a:lnTo>
                  <a:lnTo>
                    <a:pt x="12392" y="1860"/>
                  </a:lnTo>
                  <a:lnTo>
                    <a:pt x="12274" y="1860"/>
                  </a:lnTo>
                  <a:cubicBezTo>
                    <a:pt x="11452" y="882"/>
                    <a:pt x="9886" y="1"/>
                    <a:pt x="7929" y="1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263600" y="2464050"/>
              <a:ext cx="91050" cy="607800"/>
            </a:xfrm>
            <a:custGeom>
              <a:rect b="b" l="l" r="r" t="t"/>
              <a:pathLst>
                <a:path extrusionOk="0" h="24312" w="3642">
                  <a:moveTo>
                    <a:pt x="0" y="0"/>
                  </a:moveTo>
                  <a:lnTo>
                    <a:pt x="0" y="24311"/>
                  </a:lnTo>
                  <a:lnTo>
                    <a:pt x="3641" y="24311"/>
                  </a:lnTo>
                  <a:lnTo>
                    <a:pt x="3641" y="0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98650" y="2671050"/>
              <a:ext cx="381250" cy="413525"/>
            </a:xfrm>
            <a:custGeom>
              <a:rect b="b" l="l" r="r" t="t"/>
              <a:pathLst>
                <a:path extrusionOk="0" h="16541" w="15250">
                  <a:moveTo>
                    <a:pt x="7909" y="3191"/>
                  </a:moveTo>
                  <a:cubicBezTo>
                    <a:pt x="9358" y="3191"/>
                    <a:pt x="10571" y="3896"/>
                    <a:pt x="10982" y="4933"/>
                  </a:cubicBezTo>
                  <a:lnTo>
                    <a:pt x="3603" y="8006"/>
                  </a:lnTo>
                  <a:cubicBezTo>
                    <a:pt x="3505" y="4815"/>
                    <a:pt x="6069" y="3191"/>
                    <a:pt x="7909" y="3191"/>
                  </a:cubicBezTo>
                  <a:close/>
                  <a:moveTo>
                    <a:pt x="7792" y="0"/>
                  </a:moveTo>
                  <a:cubicBezTo>
                    <a:pt x="3505" y="0"/>
                    <a:pt x="1" y="3347"/>
                    <a:pt x="1" y="8261"/>
                  </a:cubicBezTo>
                  <a:cubicBezTo>
                    <a:pt x="1" y="12919"/>
                    <a:pt x="3505" y="16540"/>
                    <a:pt x="8203" y="16540"/>
                  </a:cubicBezTo>
                  <a:cubicBezTo>
                    <a:pt x="10982" y="16540"/>
                    <a:pt x="13566" y="15170"/>
                    <a:pt x="15093" y="12860"/>
                  </a:cubicBezTo>
                  <a:lnTo>
                    <a:pt x="12274" y="10981"/>
                  </a:lnTo>
                  <a:cubicBezTo>
                    <a:pt x="11335" y="12352"/>
                    <a:pt x="10043" y="13272"/>
                    <a:pt x="8203" y="13272"/>
                  </a:cubicBezTo>
                  <a:cubicBezTo>
                    <a:pt x="6343" y="13272"/>
                    <a:pt x="5032" y="12430"/>
                    <a:pt x="4190" y="10766"/>
                  </a:cubicBezTo>
                  <a:lnTo>
                    <a:pt x="15249" y="6186"/>
                  </a:lnTo>
                  <a:lnTo>
                    <a:pt x="14878" y="5266"/>
                  </a:lnTo>
                  <a:cubicBezTo>
                    <a:pt x="14192" y="3406"/>
                    <a:pt x="12098" y="0"/>
                    <a:pt x="7792" y="0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973675" y="2507925"/>
              <a:ext cx="266225" cy="563925"/>
            </a:xfrm>
            <a:custGeom>
              <a:rect b="b" l="l" r="r" t="t"/>
              <a:pathLst>
                <a:path extrusionOk="0" h="22557" w="10649">
                  <a:moveTo>
                    <a:pt x="8601" y="1"/>
                  </a:moveTo>
                  <a:cubicBezTo>
                    <a:pt x="8514" y="1"/>
                    <a:pt x="8426" y="3"/>
                    <a:pt x="8339" y="7"/>
                  </a:cubicBezTo>
                  <a:cubicBezTo>
                    <a:pt x="5109" y="7"/>
                    <a:pt x="2897" y="2043"/>
                    <a:pt x="2897" y="5175"/>
                  </a:cubicBezTo>
                  <a:lnTo>
                    <a:pt x="2897" y="7210"/>
                  </a:lnTo>
                  <a:lnTo>
                    <a:pt x="0" y="7210"/>
                  </a:lnTo>
                  <a:lnTo>
                    <a:pt x="0" y="9833"/>
                  </a:lnTo>
                  <a:lnTo>
                    <a:pt x="2897" y="9833"/>
                  </a:lnTo>
                  <a:lnTo>
                    <a:pt x="2897" y="22556"/>
                  </a:lnTo>
                  <a:lnTo>
                    <a:pt x="5755" y="22556"/>
                  </a:lnTo>
                  <a:lnTo>
                    <a:pt x="5755" y="9833"/>
                  </a:lnTo>
                  <a:lnTo>
                    <a:pt x="9768" y="9833"/>
                  </a:lnTo>
                  <a:lnTo>
                    <a:pt x="9768" y="7210"/>
                  </a:lnTo>
                  <a:lnTo>
                    <a:pt x="5755" y="7210"/>
                  </a:lnTo>
                  <a:lnTo>
                    <a:pt x="5755" y="5273"/>
                  </a:lnTo>
                  <a:cubicBezTo>
                    <a:pt x="5755" y="3472"/>
                    <a:pt x="6890" y="2630"/>
                    <a:pt x="8339" y="2630"/>
                  </a:cubicBezTo>
                  <a:cubicBezTo>
                    <a:pt x="8383" y="2628"/>
                    <a:pt x="8428" y="2627"/>
                    <a:pt x="8472" y="2627"/>
                  </a:cubicBezTo>
                  <a:cubicBezTo>
                    <a:pt x="8878" y="2627"/>
                    <a:pt x="9280" y="2708"/>
                    <a:pt x="9650" y="2884"/>
                  </a:cubicBezTo>
                  <a:lnTo>
                    <a:pt x="10649" y="399"/>
                  </a:lnTo>
                  <a:cubicBezTo>
                    <a:pt x="9988" y="138"/>
                    <a:pt x="9296" y="1"/>
                    <a:pt x="8601" y="1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3237425" y="2675450"/>
              <a:ext cx="394950" cy="408625"/>
            </a:xfrm>
            <a:custGeom>
              <a:rect b="b" l="l" r="r" t="t"/>
              <a:pathLst>
                <a:path extrusionOk="0" h="16345" w="15798">
                  <a:moveTo>
                    <a:pt x="7889" y="2623"/>
                  </a:moveTo>
                  <a:cubicBezTo>
                    <a:pt x="10454" y="2623"/>
                    <a:pt x="12900" y="4659"/>
                    <a:pt x="12900" y="8182"/>
                  </a:cubicBezTo>
                  <a:cubicBezTo>
                    <a:pt x="12900" y="11686"/>
                    <a:pt x="10454" y="13722"/>
                    <a:pt x="7889" y="13722"/>
                  </a:cubicBezTo>
                  <a:cubicBezTo>
                    <a:pt x="5325" y="13722"/>
                    <a:pt x="2878" y="11686"/>
                    <a:pt x="2878" y="8182"/>
                  </a:cubicBezTo>
                  <a:cubicBezTo>
                    <a:pt x="2878" y="4659"/>
                    <a:pt x="5325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41"/>
                    <a:pt x="3289" y="16345"/>
                    <a:pt x="7889" y="16345"/>
                  </a:cubicBezTo>
                  <a:cubicBezTo>
                    <a:pt x="12509" y="16345"/>
                    <a:pt x="15797" y="12841"/>
                    <a:pt x="15797" y="8182"/>
                  </a:cubicBezTo>
                  <a:cubicBezTo>
                    <a:pt x="1579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3690100" y="2678325"/>
              <a:ext cx="237350" cy="393525"/>
            </a:xfrm>
            <a:custGeom>
              <a:rect b="b" l="l" r="r" t="t"/>
              <a:pathLst>
                <a:path extrusionOk="0" h="15741" w="9494">
                  <a:moveTo>
                    <a:pt x="7479" y="1"/>
                  </a:moveTo>
                  <a:cubicBezTo>
                    <a:pt x="7426" y="1"/>
                    <a:pt x="7374" y="1"/>
                    <a:pt x="7321" y="3"/>
                  </a:cubicBezTo>
                  <a:cubicBezTo>
                    <a:pt x="5736" y="3"/>
                    <a:pt x="3504" y="1138"/>
                    <a:pt x="2878" y="2900"/>
                  </a:cubicBezTo>
                  <a:lnTo>
                    <a:pt x="2760" y="2900"/>
                  </a:lnTo>
                  <a:lnTo>
                    <a:pt x="2760" y="394"/>
                  </a:lnTo>
                  <a:lnTo>
                    <a:pt x="0" y="394"/>
                  </a:lnTo>
                  <a:lnTo>
                    <a:pt x="0" y="15740"/>
                  </a:lnTo>
                  <a:lnTo>
                    <a:pt x="2878" y="15740"/>
                  </a:lnTo>
                  <a:lnTo>
                    <a:pt x="2878" y="7343"/>
                  </a:lnTo>
                  <a:cubicBezTo>
                    <a:pt x="2878" y="4524"/>
                    <a:pt x="4894" y="2861"/>
                    <a:pt x="6851" y="2861"/>
                  </a:cubicBezTo>
                  <a:cubicBezTo>
                    <a:pt x="6905" y="2859"/>
                    <a:pt x="6958" y="2858"/>
                    <a:pt x="7011" y="2858"/>
                  </a:cubicBezTo>
                  <a:cubicBezTo>
                    <a:pt x="7483" y="2858"/>
                    <a:pt x="7940" y="2935"/>
                    <a:pt x="8398" y="3076"/>
                  </a:cubicBezTo>
                  <a:lnTo>
                    <a:pt x="9494" y="394"/>
                  </a:lnTo>
                  <a:cubicBezTo>
                    <a:pt x="8857" y="122"/>
                    <a:pt x="8170" y="1"/>
                    <a:pt x="7479" y="1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4131500" y="2511025"/>
              <a:ext cx="327400" cy="560825"/>
            </a:xfrm>
            <a:custGeom>
              <a:rect b="b" l="l" r="r" t="t"/>
              <a:pathLst>
                <a:path extrusionOk="0" h="22433" w="13096">
                  <a:moveTo>
                    <a:pt x="1" y="1"/>
                  </a:moveTo>
                  <a:lnTo>
                    <a:pt x="1" y="22432"/>
                  </a:lnTo>
                  <a:lnTo>
                    <a:pt x="13096" y="22432"/>
                  </a:lnTo>
                  <a:lnTo>
                    <a:pt x="13096" y="19673"/>
                  </a:lnTo>
                  <a:lnTo>
                    <a:pt x="2898" y="19673"/>
                  </a:lnTo>
                  <a:lnTo>
                    <a:pt x="2898" y="12548"/>
                  </a:lnTo>
                  <a:lnTo>
                    <a:pt x="12098" y="12548"/>
                  </a:lnTo>
                  <a:lnTo>
                    <a:pt x="12098" y="9866"/>
                  </a:lnTo>
                  <a:lnTo>
                    <a:pt x="2898" y="9866"/>
                  </a:lnTo>
                  <a:lnTo>
                    <a:pt x="2898" y="2760"/>
                  </a:lnTo>
                  <a:lnTo>
                    <a:pt x="13096" y="2760"/>
                  </a:lnTo>
                  <a:lnTo>
                    <a:pt x="13096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505875" y="2511025"/>
              <a:ext cx="385150" cy="573050"/>
            </a:xfrm>
            <a:custGeom>
              <a:rect b="b" l="l" r="r" t="t"/>
              <a:pathLst>
                <a:path extrusionOk="0" h="22922" w="15406">
                  <a:moveTo>
                    <a:pt x="7771" y="9200"/>
                  </a:moveTo>
                  <a:cubicBezTo>
                    <a:pt x="10335" y="9200"/>
                    <a:pt x="12665" y="11236"/>
                    <a:pt x="12665" y="14759"/>
                  </a:cubicBezTo>
                  <a:cubicBezTo>
                    <a:pt x="12665" y="18263"/>
                    <a:pt x="10335" y="20299"/>
                    <a:pt x="7771" y="20299"/>
                  </a:cubicBezTo>
                  <a:cubicBezTo>
                    <a:pt x="5187" y="20299"/>
                    <a:pt x="2878" y="18204"/>
                    <a:pt x="2878" y="14759"/>
                  </a:cubicBezTo>
                  <a:cubicBezTo>
                    <a:pt x="2878" y="11314"/>
                    <a:pt x="5187" y="9200"/>
                    <a:pt x="7771" y="9200"/>
                  </a:cubicBezTo>
                  <a:close/>
                  <a:moveTo>
                    <a:pt x="12528" y="1"/>
                  </a:moveTo>
                  <a:lnTo>
                    <a:pt x="12528" y="7086"/>
                  </a:lnTo>
                  <a:lnTo>
                    <a:pt x="12665" y="9200"/>
                  </a:lnTo>
                  <a:lnTo>
                    <a:pt x="12528" y="9200"/>
                  </a:lnTo>
                  <a:cubicBezTo>
                    <a:pt x="11647" y="7791"/>
                    <a:pt x="9748" y="6577"/>
                    <a:pt x="7301" y="6577"/>
                  </a:cubicBezTo>
                  <a:cubicBezTo>
                    <a:pt x="3426" y="6577"/>
                    <a:pt x="0" y="10062"/>
                    <a:pt x="0" y="14759"/>
                  </a:cubicBezTo>
                  <a:cubicBezTo>
                    <a:pt x="0" y="19457"/>
                    <a:pt x="3426" y="22922"/>
                    <a:pt x="7301" y="22922"/>
                  </a:cubicBezTo>
                  <a:cubicBezTo>
                    <a:pt x="9748" y="22922"/>
                    <a:pt x="11647" y="21708"/>
                    <a:pt x="12528" y="20299"/>
                  </a:cubicBezTo>
                  <a:lnTo>
                    <a:pt x="12665" y="20299"/>
                  </a:lnTo>
                  <a:lnTo>
                    <a:pt x="12665" y="22432"/>
                  </a:lnTo>
                  <a:lnTo>
                    <a:pt x="15405" y="22432"/>
                  </a:lnTo>
                  <a:lnTo>
                    <a:pt x="15405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967825" y="2688175"/>
              <a:ext cx="340125" cy="395900"/>
            </a:xfrm>
            <a:custGeom>
              <a:rect b="b" l="l" r="r" t="t"/>
              <a:pathLst>
                <a:path extrusionOk="0" h="15836" w="13605">
                  <a:moveTo>
                    <a:pt x="1" y="0"/>
                  </a:moveTo>
                  <a:lnTo>
                    <a:pt x="1" y="9376"/>
                  </a:lnTo>
                  <a:cubicBezTo>
                    <a:pt x="1" y="13174"/>
                    <a:pt x="1919" y="15836"/>
                    <a:pt x="5873" y="15836"/>
                  </a:cubicBezTo>
                  <a:cubicBezTo>
                    <a:pt x="7967" y="15836"/>
                    <a:pt x="9866" y="14622"/>
                    <a:pt x="10727" y="13213"/>
                  </a:cubicBezTo>
                  <a:lnTo>
                    <a:pt x="10845" y="13213"/>
                  </a:lnTo>
                  <a:lnTo>
                    <a:pt x="10845" y="15346"/>
                  </a:lnTo>
                  <a:lnTo>
                    <a:pt x="13605" y="15346"/>
                  </a:lnTo>
                  <a:lnTo>
                    <a:pt x="13605" y="0"/>
                  </a:lnTo>
                  <a:lnTo>
                    <a:pt x="10727" y="0"/>
                  </a:lnTo>
                  <a:lnTo>
                    <a:pt x="10727" y="8456"/>
                  </a:lnTo>
                  <a:cubicBezTo>
                    <a:pt x="10727" y="10805"/>
                    <a:pt x="9181" y="13213"/>
                    <a:pt x="6675" y="13213"/>
                  </a:cubicBezTo>
                  <a:cubicBezTo>
                    <a:pt x="4483" y="13213"/>
                    <a:pt x="2898" y="12117"/>
                    <a:pt x="2898" y="8926"/>
                  </a:cubicBezTo>
                  <a:lnTo>
                    <a:pt x="2898" y="0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365675" y="2675450"/>
              <a:ext cx="368025" cy="408625"/>
            </a:xfrm>
            <a:custGeom>
              <a:rect b="b" l="l" r="r" t="t"/>
              <a:pathLst>
                <a:path extrusionOk="0" h="16345" w="14721"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02"/>
                    <a:pt x="3289" y="16345"/>
                    <a:pt x="7889" y="16345"/>
                  </a:cubicBezTo>
                  <a:cubicBezTo>
                    <a:pt x="11550" y="16345"/>
                    <a:pt x="13781" y="14192"/>
                    <a:pt x="14721" y="11941"/>
                  </a:cubicBezTo>
                  <a:lnTo>
                    <a:pt x="12156" y="10844"/>
                  </a:lnTo>
                  <a:cubicBezTo>
                    <a:pt x="11393" y="12626"/>
                    <a:pt x="9827" y="13722"/>
                    <a:pt x="7693" y="13722"/>
                  </a:cubicBezTo>
                  <a:cubicBezTo>
                    <a:pt x="5266" y="13722"/>
                    <a:pt x="2878" y="11490"/>
                    <a:pt x="2878" y="8182"/>
                  </a:cubicBezTo>
                  <a:cubicBezTo>
                    <a:pt x="2878" y="4855"/>
                    <a:pt x="5247" y="2643"/>
                    <a:pt x="7693" y="2643"/>
                  </a:cubicBezTo>
                  <a:cubicBezTo>
                    <a:pt x="9827" y="2643"/>
                    <a:pt x="11236" y="3700"/>
                    <a:pt x="12000" y="5520"/>
                  </a:cubicBezTo>
                  <a:lnTo>
                    <a:pt x="14623" y="4424"/>
                  </a:lnTo>
                  <a:cubicBezTo>
                    <a:pt x="13683" y="2154"/>
                    <a:pt x="1156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5774300" y="2675450"/>
              <a:ext cx="341100" cy="408625"/>
            </a:xfrm>
            <a:custGeom>
              <a:rect b="b" l="l" r="r" t="t"/>
              <a:pathLst>
                <a:path extrusionOk="0" h="16345" w="13644">
                  <a:moveTo>
                    <a:pt x="7223" y="8241"/>
                  </a:moveTo>
                  <a:cubicBezTo>
                    <a:pt x="9670" y="8241"/>
                    <a:pt x="10904" y="9239"/>
                    <a:pt x="10904" y="9239"/>
                  </a:cubicBezTo>
                  <a:cubicBezTo>
                    <a:pt x="10904" y="11745"/>
                    <a:pt x="8496" y="13722"/>
                    <a:pt x="6186" y="13722"/>
                  </a:cubicBezTo>
                  <a:cubicBezTo>
                    <a:pt x="4698" y="13722"/>
                    <a:pt x="2995" y="12900"/>
                    <a:pt x="2995" y="11275"/>
                  </a:cubicBezTo>
                  <a:cubicBezTo>
                    <a:pt x="2995" y="9866"/>
                    <a:pt x="4189" y="8241"/>
                    <a:pt x="7223" y="8241"/>
                  </a:cubicBezTo>
                  <a:close/>
                  <a:moveTo>
                    <a:pt x="6832" y="0"/>
                  </a:moveTo>
                  <a:cubicBezTo>
                    <a:pt x="2976" y="0"/>
                    <a:pt x="1116" y="2330"/>
                    <a:pt x="588" y="3739"/>
                  </a:cubicBezTo>
                  <a:lnTo>
                    <a:pt x="3230" y="4855"/>
                  </a:lnTo>
                  <a:cubicBezTo>
                    <a:pt x="3759" y="3426"/>
                    <a:pt x="5286" y="2643"/>
                    <a:pt x="6891" y="2643"/>
                  </a:cubicBezTo>
                  <a:cubicBezTo>
                    <a:pt x="9044" y="2643"/>
                    <a:pt x="10904" y="4033"/>
                    <a:pt x="10884" y="6362"/>
                  </a:cubicBezTo>
                  <a:lnTo>
                    <a:pt x="10884" y="6793"/>
                  </a:lnTo>
                  <a:cubicBezTo>
                    <a:pt x="10297" y="6460"/>
                    <a:pt x="8789" y="5853"/>
                    <a:pt x="6734" y="5853"/>
                  </a:cubicBezTo>
                  <a:cubicBezTo>
                    <a:pt x="3132" y="5853"/>
                    <a:pt x="0" y="7732"/>
                    <a:pt x="0" y="11216"/>
                  </a:cubicBezTo>
                  <a:cubicBezTo>
                    <a:pt x="0" y="14407"/>
                    <a:pt x="2604" y="16345"/>
                    <a:pt x="5736" y="16345"/>
                  </a:cubicBezTo>
                  <a:cubicBezTo>
                    <a:pt x="8359" y="16345"/>
                    <a:pt x="9925" y="14994"/>
                    <a:pt x="10766" y="13722"/>
                  </a:cubicBezTo>
                  <a:lnTo>
                    <a:pt x="10904" y="13722"/>
                  </a:lnTo>
                  <a:lnTo>
                    <a:pt x="10904" y="15855"/>
                  </a:lnTo>
                  <a:lnTo>
                    <a:pt x="13644" y="15855"/>
                  </a:lnTo>
                  <a:lnTo>
                    <a:pt x="13644" y="6577"/>
                  </a:lnTo>
                  <a:cubicBezTo>
                    <a:pt x="13644" y="2251"/>
                    <a:pt x="10590" y="0"/>
                    <a:pt x="6832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6152575" y="2570725"/>
              <a:ext cx="249125" cy="507150"/>
            </a:xfrm>
            <a:custGeom>
              <a:rect b="b" l="l" r="r" t="t"/>
              <a:pathLst>
                <a:path extrusionOk="0" h="20286" w="9965">
                  <a:moveTo>
                    <a:pt x="2682" y="1"/>
                  </a:moveTo>
                  <a:lnTo>
                    <a:pt x="2682" y="4698"/>
                  </a:lnTo>
                  <a:lnTo>
                    <a:pt x="1" y="4698"/>
                  </a:lnTo>
                  <a:lnTo>
                    <a:pt x="1" y="7321"/>
                  </a:lnTo>
                  <a:lnTo>
                    <a:pt x="2682" y="7321"/>
                  </a:lnTo>
                  <a:lnTo>
                    <a:pt x="2682" y="15366"/>
                  </a:lnTo>
                  <a:cubicBezTo>
                    <a:pt x="2682" y="18498"/>
                    <a:pt x="4405" y="20279"/>
                    <a:pt x="7635" y="20279"/>
                  </a:cubicBezTo>
                  <a:cubicBezTo>
                    <a:pt x="7724" y="20284"/>
                    <a:pt x="7813" y="20286"/>
                    <a:pt x="7901" y="20286"/>
                  </a:cubicBezTo>
                  <a:cubicBezTo>
                    <a:pt x="8611" y="20286"/>
                    <a:pt x="9303" y="20147"/>
                    <a:pt x="9964" y="19868"/>
                  </a:cubicBezTo>
                  <a:lnTo>
                    <a:pt x="8946" y="17402"/>
                  </a:lnTo>
                  <a:cubicBezTo>
                    <a:pt x="8570" y="17563"/>
                    <a:pt x="8161" y="17659"/>
                    <a:pt x="7749" y="17659"/>
                  </a:cubicBezTo>
                  <a:cubicBezTo>
                    <a:pt x="7711" y="17659"/>
                    <a:pt x="7673" y="17658"/>
                    <a:pt x="7635" y="17656"/>
                  </a:cubicBezTo>
                  <a:cubicBezTo>
                    <a:pt x="6284" y="17656"/>
                    <a:pt x="5579" y="16854"/>
                    <a:pt x="5579" y="15151"/>
                  </a:cubicBezTo>
                  <a:lnTo>
                    <a:pt x="5579" y="7321"/>
                  </a:lnTo>
                  <a:lnTo>
                    <a:pt x="9338" y="7321"/>
                  </a:lnTo>
                  <a:lnTo>
                    <a:pt x="9338" y="4698"/>
                  </a:lnTo>
                  <a:lnTo>
                    <a:pt x="5579" y="4698"/>
                  </a:lnTo>
                  <a:lnTo>
                    <a:pt x="5579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6437875" y="2504825"/>
              <a:ext cx="119425" cy="567025"/>
            </a:xfrm>
            <a:custGeom>
              <a:rect b="b" l="l" r="r" t="t"/>
              <a:pathLst>
                <a:path extrusionOk="0" h="22681" w="4777">
                  <a:moveTo>
                    <a:pt x="2058" y="1"/>
                  </a:moveTo>
                  <a:cubicBezTo>
                    <a:pt x="1018" y="1"/>
                    <a:pt x="20" y="802"/>
                    <a:pt x="20" y="2030"/>
                  </a:cubicBezTo>
                  <a:cubicBezTo>
                    <a:pt x="1" y="3165"/>
                    <a:pt x="921" y="4085"/>
                    <a:pt x="2056" y="4085"/>
                  </a:cubicBezTo>
                  <a:cubicBezTo>
                    <a:pt x="3857" y="4065"/>
                    <a:pt x="4777" y="1893"/>
                    <a:pt x="3485" y="601"/>
                  </a:cubicBezTo>
                  <a:cubicBezTo>
                    <a:pt x="3071" y="187"/>
                    <a:pt x="2560" y="1"/>
                    <a:pt x="2058" y="1"/>
                  </a:cubicBezTo>
                  <a:close/>
                  <a:moveTo>
                    <a:pt x="607" y="7334"/>
                  </a:moveTo>
                  <a:lnTo>
                    <a:pt x="607" y="22680"/>
                  </a:lnTo>
                  <a:lnTo>
                    <a:pt x="3485" y="22680"/>
                  </a:lnTo>
                  <a:lnTo>
                    <a:pt x="3485" y="7334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585675" y="2675450"/>
              <a:ext cx="394450" cy="408625"/>
            </a:xfrm>
            <a:custGeom>
              <a:rect b="b" l="l" r="r" t="t"/>
              <a:pathLst>
                <a:path extrusionOk="0" h="16345" w="15778">
                  <a:moveTo>
                    <a:pt x="7889" y="2623"/>
                  </a:moveTo>
                  <a:cubicBezTo>
                    <a:pt x="10453" y="2623"/>
                    <a:pt x="12900" y="4659"/>
                    <a:pt x="12900" y="8182"/>
                  </a:cubicBezTo>
                  <a:cubicBezTo>
                    <a:pt x="12900" y="11686"/>
                    <a:pt x="10453" y="13722"/>
                    <a:pt x="7889" y="13722"/>
                  </a:cubicBezTo>
                  <a:cubicBezTo>
                    <a:pt x="5324" y="13722"/>
                    <a:pt x="2878" y="11686"/>
                    <a:pt x="2878" y="8182"/>
                  </a:cubicBezTo>
                  <a:cubicBezTo>
                    <a:pt x="2878" y="4659"/>
                    <a:pt x="5324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0" y="3504"/>
                    <a:pt x="0" y="8182"/>
                  </a:cubicBezTo>
                  <a:cubicBezTo>
                    <a:pt x="0" y="12841"/>
                    <a:pt x="3289" y="16345"/>
                    <a:pt x="7889" y="16345"/>
                  </a:cubicBezTo>
                  <a:cubicBezTo>
                    <a:pt x="12489" y="16345"/>
                    <a:pt x="15777" y="12841"/>
                    <a:pt x="15777" y="8182"/>
                  </a:cubicBezTo>
                  <a:cubicBezTo>
                    <a:pt x="1577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7037850" y="2675450"/>
              <a:ext cx="340125" cy="396400"/>
            </a:xfrm>
            <a:custGeom>
              <a:rect b="b" l="l" r="r" t="t"/>
              <a:pathLst>
                <a:path extrusionOk="0" h="15856" w="13605">
                  <a:moveTo>
                    <a:pt x="7752" y="0"/>
                  </a:moveTo>
                  <a:cubicBezTo>
                    <a:pt x="5638" y="0"/>
                    <a:pt x="3700" y="1234"/>
                    <a:pt x="2897" y="2643"/>
                  </a:cubicBezTo>
                  <a:lnTo>
                    <a:pt x="2760" y="2643"/>
                  </a:lnTo>
                  <a:lnTo>
                    <a:pt x="2760" y="509"/>
                  </a:lnTo>
                  <a:lnTo>
                    <a:pt x="0" y="509"/>
                  </a:lnTo>
                  <a:lnTo>
                    <a:pt x="0" y="15855"/>
                  </a:lnTo>
                  <a:lnTo>
                    <a:pt x="2897" y="15855"/>
                  </a:lnTo>
                  <a:lnTo>
                    <a:pt x="2897" y="7360"/>
                  </a:lnTo>
                  <a:cubicBezTo>
                    <a:pt x="2897" y="5011"/>
                    <a:pt x="4424" y="2623"/>
                    <a:pt x="6929" y="2623"/>
                  </a:cubicBezTo>
                  <a:cubicBezTo>
                    <a:pt x="9122" y="2623"/>
                    <a:pt x="10727" y="3700"/>
                    <a:pt x="10727" y="6891"/>
                  </a:cubicBezTo>
                  <a:lnTo>
                    <a:pt x="10727" y="15855"/>
                  </a:lnTo>
                  <a:lnTo>
                    <a:pt x="13604" y="15855"/>
                  </a:lnTo>
                  <a:lnTo>
                    <a:pt x="13604" y="6460"/>
                  </a:lnTo>
                  <a:cubicBezTo>
                    <a:pt x="13604" y="2663"/>
                    <a:pt x="11667" y="0"/>
                    <a:pt x="7752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3"/>
          <p:cNvSpPr/>
          <p:nvPr/>
        </p:nvSpPr>
        <p:spPr>
          <a:xfrm>
            <a:off x="7696925" y="4686300"/>
            <a:ext cx="1447200" cy="45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3"/>
          <p:cNvSpPr txBox="1"/>
          <p:nvPr>
            <p:ph idx="1" type="subTitle"/>
          </p:nvPr>
        </p:nvSpPr>
        <p:spPr>
          <a:xfrm>
            <a:off x="442214" y="4514536"/>
            <a:ext cx="3468300" cy="3000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9pPr>
          </a:lstStyle>
          <a:p/>
        </p:txBody>
      </p:sp>
      <p:sp>
        <p:nvSpPr>
          <p:cNvPr id="78" name="Google Shape;78;p3"/>
          <p:cNvSpPr txBox="1"/>
          <p:nvPr>
            <p:ph idx="2" type="subTitle"/>
          </p:nvPr>
        </p:nvSpPr>
        <p:spPr>
          <a:xfrm>
            <a:off x="451846" y="3479440"/>
            <a:ext cx="7801200" cy="3000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"/>
            </a:lvl9pPr>
          </a:lstStyle>
          <a:p/>
        </p:txBody>
      </p:sp>
      <p:sp>
        <p:nvSpPr>
          <p:cNvPr id="79" name="Google Shape;79;p3"/>
          <p:cNvSpPr txBox="1"/>
          <p:nvPr>
            <p:ph type="title"/>
          </p:nvPr>
        </p:nvSpPr>
        <p:spPr>
          <a:xfrm>
            <a:off x="441076" y="1316300"/>
            <a:ext cx="5476200" cy="193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rgbClr val="3C4043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5000"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1-Col">
  <p:cSld name="TITLE_2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1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7" name="Google Shape;187;p21"/>
          <p:cNvSpPr txBox="1"/>
          <p:nvPr>
            <p:ph idx="1" type="body"/>
          </p:nvPr>
        </p:nvSpPr>
        <p:spPr>
          <a:xfrm>
            <a:off x="464175" y="1347625"/>
            <a:ext cx="54531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88" name="Google Shape;188;p21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Blank">
  <p:cSld name="TITLE_2_3_4_1_2">
    <p:spTree>
      <p:nvGrpSpPr>
        <p:cNvPr id="1337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p203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: 1-Col">
  <p:cSld name="TITLE_2_3_4_2">
    <p:spTree>
      <p:nvGrpSpPr>
        <p:cNvPr id="1339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204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341" name="Google Shape;1341;p204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42" name="Google Shape;1342;p204"/>
          <p:cNvSpPr txBox="1"/>
          <p:nvPr>
            <p:ph idx="1" type="body"/>
          </p:nvPr>
        </p:nvSpPr>
        <p:spPr>
          <a:xfrm>
            <a:off x="464175" y="1347625"/>
            <a:ext cx="54531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: Subheading 1-Col">
  <p:cSld name="TITLE_2_3_4_1_1">
    <p:spTree>
      <p:nvGrpSpPr>
        <p:cNvPr id="1343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p205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45" name="Google Shape;1345;p205"/>
          <p:cNvSpPr txBox="1"/>
          <p:nvPr>
            <p:ph idx="1" type="body"/>
          </p:nvPr>
        </p:nvSpPr>
        <p:spPr>
          <a:xfrm>
            <a:off x="464175" y="1347625"/>
            <a:ext cx="54531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46" name="Google Shape;1346;p205"/>
          <p:cNvSpPr txBox="1"/>
          <p:nvPr>
            <p:ph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None/>
              <a:defRPr b="1" i="0" sz="1000" u="none" cap="none" strike="noStrike">
                <a:solidFill>
                  <a:srgbClr val="F9AB00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347" name="Google Shape;1347;p205"/>
          <p:cNvSpPr txBox="1"/>
          <p:nvPr>
            <p:ph idx="2"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: Subheading 2-Col">
  <p:cSld name="TITLE_2_3_4_1_1_5">
    <p:spTree>
      <p:nvGrpSpPr>
        <p:cNvPr id="1348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p206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50" name="Google Shape;1350;p206"/>
          <p:cNvSpPr txBox="1"/>
          <p:nvPr>
            <p:ph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None/>
              <a:defRPr b="1" i="0" sz="1000" u="none" cap="none" strike="noStrike">
                <a:solidFill>
                  <a:srgbClr val="F9AB00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351" name="Google Shape;1351;p206"/>
          <p:cNvSpPr txBox="1"/>
          <p:nvPr>
            <p:ph idx="2"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352" name="Google Shape;1352;p206"/>
          <p:cNvSpPr txBox="1"/>
          <p:nvPr>
            <p:ph idx="1" type="body"/>
          </p:nvPr>
        </p:nvSpPr>
        <p:spPr>
          <a:xfrm>
            <a:off x="464175" y="1347625"/>
            <a:ext cx="41112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53" name="Google Shape;1353;p206"/>
          <p:cNvSpPr txBox="1"/>
          <p:nvPr>
            <p:ph idx="3" type="body"/>
          </p:nvPr>
        </p:nvSpPr>
        <p:spPr>
          <a:xfrm>
            <a:off x="4575544" y="1347625"/>
            <a:ext cx="41112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: Subheading 3-Col">
  <p:cSld name="TITLE_2_3_4_1_1_4">
    <p:spTree>
      <p:nvGrpSpPr>
        <p:cNvPr id="1354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207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56" name="Google Shape;1356;p207"/>
          <p:cNvSpPr txBox="1"/>
          <p:nvPr>
            <p:ph idx="1" type="body"/>
          </p:nvPr>
        </p:nvSpPr>
        <p:spPr>
          <a:xfrm>
            <a:off x="464175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57" name="Google Shape;1357;p207"/>
          <p:cNvSpPr txBox="1"/>
          <p:nvPr>
            <p:ph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None/>
              <a:defRPr b="1" i="0" sz="1000" u="none" cap="none" strike="noStrike">
                <a:solidFill>
                  <a:srgbClr val="F9AB00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358" name="Google Shape;1358;p207"/>
          <p:cNvSpPr txBox="1"/>
          <p:nvPr>
            <p:ph idx="2"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359" name="Google Shape;1359;p207"/>
          <p:cNvSpPr txBox="1"/>
          <p:nvPr>
            <p:ph idx="3" type="body"/>
          </p:nvPr>
        </p:nvSpPr>
        <p:spPr>
          <a:xfrm>
            <a:off x="3205050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60" name="Google Shape;1360;p207"/>
          <p:cNvSpPr txBox="1"/>
          <p:nvPr>
            <p:ph idx="4" type="body"/>
          </p:nvPr>
        </p:nvSpPr>
        <p:spPr>
          <a:xfrm>
            <a:off x="5945925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: Subheading Centre">
  <p:cSld name="TITLE_2_3_4_1_1_3">
    <p:spTree>
      <p:nvGrpSpPr>
        <p:cNvPr id="136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208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63" name="Google Shape;1363;p208"/>
          <p:cNvSpPr txBox="1"/>
          <p:nvPr>
            <p:ph idx="1" type="body"/>
          </p:nvPr>
        </p:nvSpPr>
        <p:spPr>
          <a:xfrm>
            <a:off x="2477675" y="2631750"/>
            <a:ext cx="4195800" cy="20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ctr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64" name="Google Shape;1364;p208"/>
          <p:cNvSpPr txBox="1"/>
          <p:nvPr>
            <p:ph type="title"/>
          </p:nvPr>
        </p:nvSpPr>
        <p:spPr>
          <a:xfrm>
            <a:off x="457200" y="1759507"/>
            <a:ext cx="82227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None/>
              <a:defRPr b="1" i="0" sz="1000" u="none" cap="none" strike="noStrike">
                <a:solidFill>
                  <a:srgbClr val="F9AB00"/>
                </a:solidFill>
              </a:defRPr>
            </a:lvl1pPr>
            <a:lvl2pPr lvl="1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365" name="Google Shape;1365;p208"/>
          <p:cNvSpPr txBox="1"/>
          <p:nvPr>
            <p:ph idx="2" type="title"/>
          </p:nvPr>
        </p:nvSpPr>
        <p:spPr>
          <a:xfrm>
            <a:off x="457202" y="1990957"/>
            <a:ext cx="82227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: Blank">
  <p:cSld name="TITLE_2_3_4_1_1_2">
    <p:spTree>
      <p:nvGrpSpPr>
        <p:cNvPr id="1366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209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1-Col">
  <p:cSld name="TITLE_2_3_4_2_1">
    <p:spTree>
      <p:nvGrpSpPr>
        <p:cNvPr id="1368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10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370" name="Google Shape;1370;p210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71" name="Google Shape;1371;p210"/>
          <p:cNvSpPr txBox="1"/>
          <p:nvPr>
            <p:ph idx="1" type="body"/>
          </p:nvPr>
        </p:nvSpPr>
        <p:spPr>
          <a:xfrm>
            <a:off x="464175" y="1347625"/>
            <a:ext cx="54531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Subheading 1-Col">
  <p:cSld name="TITLE_2_3_4_1_1_1">
    <p:spTree>
      <p:nvGrpSpPr>
        <p:cNvPr id="1372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p211"/>
          <p:cNvSpPr txBox="1"/>
          <p:nvPr>
            <p:ph idx="1" type="body"/>
          </p:nvPr>
        </p:nvSpPr>
        <p:spPr>
          <a:xfrm>
            <a:off x="464175" y="1347625"/>
            <a:ext cx="54531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74" name="Google Shape;1374;p211"/>
          <p:cNvSpPr txBox="1"/>
          <p:nvPr>
            <p:ph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b="1" i="0" sz="1000" u="none" cap="none" strike="noStrike">
                <a:solidFill>
                  <a:schemeClr val="accent2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375" name="Google Shape;1375;p211"/>
          <p:cNvSpPr txBox="1"/>
          <p:nvPr>
            <p:ph idx="2"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376" name="Google Shape;1376;p211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Subheading 2-Col">
  <p:cSld name="TITLE_2_3_4_1_1_1_4">
    <p:spTree>
      <p:nvGrpSpPr>
        <p:cNvPr id="1377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212"/>
          <p:cNvSpPr txBox="1"/>
          <p:nvPr>
            <p:ph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b="1" i="0" sz="1000" u="none" cap="none" strike="noStrike">
                <a:solidFill>
                  <a:schemeClr val="accent2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379" name="Google Shape;1379;p212"/>
          <p:cNvSpPr txBox="1"/>
          <p:nvPr>
            <p:ph idx="2"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380" name="Google Shape;1380;p212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81" name="Google Shape;1381;p212"/>
          <p:cNvSpPr txBox="1"/>
          <p:nvPr>
            <p:ph idx="1" type="body"/>
          </p:nvPr>
        </p:nvSpPr>
        <p:spPr>
          <a:xfrm>
            <a:off x="464175" y="1347625"/>
            <a:ext cx="41112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82" name="Google Shape;1382;p212"/>
          <p:cNvSpPr txBox="1"/>
          <p:nvPr>
            <p:ph idx="3" type="body"/>
          </p:nvPr>
        </p:nvSpPr>
        <p:spPr>
          <a:xfrm>
            <a:off x="4575544" y="1347625"/>
            <a:ext cx="41112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Subheading 1-Col">
  <p:cSld name="TITLE_2_3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"/>
          <p:cNvSpPr txBox="1"/>
          <p:nvPr>
            <p:ph idx="1" type="body"/>
          </p:nvPr>
        </p:nvSpPr>
        <p:spPr>
          <a:xfrm>
            <a:off x="464175" y="1347625"/>
            <a:ext cx="54531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91" name="Google Shape;191;p22"/>
          <p:cNvSpPr txBox="1"/>
          <p:nvPr>
            <p:ph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b="1" i="0" sz="1000" u="none" cap="none" strike="noStrike">
                <a:solidFill>
                  <a:schemeClr val="accent1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92" name="Google Shape;192;p22"/>
          <p:cNvSpPr txBox="1"/>
          <p:nvPr>
            <p:ph idx="2"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Subheading 3-Col">
  <p:cSld name="TITLE_2_3_4_1_1_1_3">
    <p:spTree>
      <p:nvGrpSpPr>
        <p:cNvPr id="1383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213"/>
          <p:cNvSpPr txBox="1"/>
          <p:nvPr>
            <p:ph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b="1" i="0" sz="1000" u="none" cap="none" strike="noStrike">
                <a:solidFill>
                  <a:schemeClr val="accent2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385" name="Google Shape;1385;p213"/>
          <p:cNvSpPr txBox="1"/>
          <p:nvPr>
            <p:ph idx="2"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386" name="Google Shape;1386;p213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87" name="Google Shape;1387;p213"/>
          <p:cNvSpPr txBox="1"/>
          <p:nvPr>
            <p:ph idx="1" type="body"/>
          </p:nvPr>
        </p:nvSpPr>
        <p:spPr>
          <a:xfrm>
            <a:off x="464175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88" name="Google Shape;1388;p213"/>
          <p:cNvSpPr txBox="1"/>
          <p:nvPr>
            <p:ph idx="3" type="body"/>
          </p:nvPr>
        </p:nvSpPr>
        <p:spPr>
          <a:xfrm>
            <a:off x="3205050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89" name="Google Shape;1389;p213"/>
          <p:cNvSpPr txBox="1"/>
          <p:nvPr>
            <p:ph idx="4" type="body"/>
          </p:nvPr>
        </p:nvSpPr>
        <p:spPr>
          <a:xfrm>
            <a:off x="5945925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Subheading Centre">
  <p:cSld name="TITLE_2_3_4_1_1_1_2">
    <p:spTree>
      <p:nvGrpSpPr>
        <p:cNvPr id="1390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214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92" name="Google Shape;1392;p214"/>
          <p:cNvSpPr txBox="1"/>
          <p:nvPr>
            <p:ph idx="1" type="body"/>
          </p:nvPr>
        </p:nvSpPr>
        <p:spPr>
          <a:xfrm>
            <a:off x="2477675" y="2631750"/>
            <a:ext cx="4195800" cy="20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ctr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93" name="Google Shape;1393;p214"/>
          <p:cNvSpPr txBox="1"/>
          <p:nvPr>
            <p:ph type="title"/>
          </p:nvPr>
        </p:nvSpPr>
        <p:spPr>
          <a:xfrm>
            <a:off x="457200" y="1759507"/>
            <a:ext cx="82227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b="1" i="0" sz="1000" u="none" cap="none" strike="noStrike">
                <a:solidFill>
                  <a:schemeClr val="accent2"/>
                </a:solidFill>
              </a:defRPr>
            </a:lvl1pPr>
            <a:lvl2pPr lvl="1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394" name="Google Shape;1394;p214"/>
          <p:cNvSpPr txBox="1"/>
          <p:nvPr>
            <p:ph idx="2" type="title"/>
          </p:nvPr>
        </p:nvSpPr>
        <p:spPr>
          <a:xfrm>
            <a:off x="457202" y="1990957"/>
            <a:ext cx="82227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">
  <p:cSld name="TITLE_2_3_4_1_1_1_1"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p215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2-Col 01">
  <p:cSld name="TITLE_2_3_3">
    <p:spTree>
      <p:nvGrpSpPr>
        <p:cNvPr id="1397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216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99" name="Google Shape;1399;p216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400" name="Google Shape;1400;p216"/>
          <p:cNvSpPr txBox="1"/>
          <p:nvPr>
            <p:ph idx="2" type="title"/>
          </p:nvPr>
        </p:nvSpPr>
        <p:spPr>
          <a:xfrm>
            <a:off x="45720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401" name="Google Shape;1401;p216"/>
          <p:cNvSpPr txBox="1"/>
          <p:nvPr>
            <p:ph idx="3" type="title"/>
          </p:nvPr>
        </p:nvSpPr>
        <p:spPr>
          <a:xfrm>
            <a:off x="461345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402" name="Google Shape;1402;p216"/>
          <p:cNvSpPr txBox="1"/>
          <p:nvPr>
            <p:ph idx="1" type="body"/>
          </p:nvPr>
        </p:nvSpPr>
        <p:spPr>
          <a:xfrm>
            <a:off x="464175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403" name="Google Shape;1403;p216"/>
          <p:cNvSpPr txBox="1"/>
          <p:nvPr>
            <p:ph idx="4" type="body"/>
          </p:nvPr>
        </p:nvSpPr>
        <p:spPr>
          <a:xfrm>
            <a:off x="4615350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2-Col 02">
  <p:cSld name="TITLE_2_3_3_5">
    <p:spTree>
      <p:nvGrpSpPr>
        <p:cNvPr id="1404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217"/>
          <p:cNvSpPr txBox="1"/>
          <p:nvPr>
            <p:ph type="title"/>
          </p:nvPr>
        </p:nvSpPr>
        <p:spPr>
          <a:xfrm>
            <a:off x="45720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406" name="Google Shape;1406;p217"/>
          <p:cNvSpPr txBox="1"/>
          <p:nvPr>
            <p:ph idx="2" type="title"/>
          </p:nvPr>
        </p:nvSpPr>
        <p:spPr>
          <a:xfrm>
            <a:off x="461345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407" name="Google Shape;1407;p217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08" name="Google Shape;1408;p217"/>
          <p:cNvSpPr txBox="1"/>
          <p:nvPr>
            <p:ph idx="1" type="body"/>
          </p:nvPr>
        </p:nvSpPr>
        <p:spPr>
          <a:xfrm>
            <a:off x="464175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409" name="Google Shape;1409;p217"/>
          <p:cNvSpPr txBox="1"/>
          <p:nvPr>
            <p:ph idx="3" type="body"/>
          </p:nvPr>
        </p:nvSpPr>
        <p:spPr>
          <a:xfrm>
            <a:off x="4615350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410" name="Google Shape;1410;p217"/>
          <p:cNvSpPr txBox="1"/>
          <p:nvPr>
            <p:ph idx="4"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411" name="Google Shape;1411;p217"/>
          <p:cNvSpPr txBox="1"/>
          <p:nvPr>
            <p:ph idx="5"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b="1" i="0" sz="1000" u="none" cap="none" strike="noStrike">
                <a:solidFill>
                  <a:schemeClr val="accent1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2-Col 03">
  <p:cSld name="TITLE_2_3_3_3">
    <p:spTree>
      <p:nvGrpSpPr>
        <p:cNvPr id="1412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218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14" name="Google Shape;1414;p218"/>
          <p:cNvSpPr txBox="1"/>
          <p:nvPr>
            <p:ph type="title"/>
          </p:nvPr>
        </p:nvSpPr>
        <p:spPr>
          <a:xfrm>
            <a:off x="45720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415" name="Google Shape;1415;p218"/>
          <p:cNvSpPr txBox="1"/>
          <p:nvPr>
            <p:ph idx="2" type="title"/>
          </p:nvPr>
        </p:nvSpPr>
        <p:spPr>
          <a:xfrm>
            <a:off x="461345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416" name="Google Shape;1416;p218"/>
          <p:cNvSpPr txBox="1"/>
          <p:nvPr>
            <p:ph idx="1" type="body"/>
          </p:nvPr>
        </p:nvSpPr>
        <p:spPr>
          <a:xfrm>
            <a:off x="464175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417" name="Google Shape;1417;p218"/>
          <p:cNvSpPr txBox="1"/>
          <p:nvPr>
            <p:ph idx="3" type="body"/>
          </p:nvPr>
        </p:nvSpPr>
        <p:spPr>
          <a:xfrm>
            <a:off x="4615350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2-Col 01">
  <p:cSld name="TITLE_2_3_3_4">
    <p:spTree>
      <p:nvGrpSpPr>
        <p:cNvPr id="1418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219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20" name="Google Shape;1420;p219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421" name="Google Shape;1421;p219"/>
          <p:cNvSpPr txBox="1"/>
          <p:nvPr>
            <p:ph idx="2" type="title"/>
          </p:nvPr>
        </p:nvSpPr>
        <p:spPr>
          <a:xfrm>
            <a:off x="45720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422" name="Google Shape;1422;p219"/>
          <p:cNvSpPr txBox="1"/>
          <p:nvPr>
            <p:ph idx="3" type="title"/>
          </p:nvPr>
        </p:nvSpPr>
        <p:spPr>
          <a:xfrm>
            <a:off x="461345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423" name="Google Shape;1423;p219"/>
          <p:cNvSpPr txBox="1"/>
          <p:nvPr>
            <p:ph idx="1" type="body"/>
          </p:nvPr>
        </p:nvSpPr>
        <p:spPr>
          <a:xfrm>
            <a:off x="464175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424" name="Google Shape;1424;p219"/>
          <p:cNvSpPr txBox="1"/>
          <p:nvPr>
            <p:ph idx="4" type="body"/>
          </p:nvPr>
        </p:nvSpPr>
        <p:spPr>
          <a:xfrm>
            <a:off x="4615350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2-Col 02">
  <p:cSld name="TITLE_2_3_3_4_2">
    <p:spTree>
      <p:nvGrpSpPr>
        <p:cNvPr id="1425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220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27" name="Google Shape;1427;p220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428" name="Google Shape;1428;p220"/>
          <p:cNvSpPr txBox="1"/>
          <p:nvPr>
            <p:ph idx="2"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b="1" i="0" sz="1000" u="none" cap="none" strike="noStrike">
                <a:solidFill>
                  <a:schemeClr val="accent4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429" name="Google Shape;1429;p220"/>
          <p:cNvSpPr txBox="1"/>
          <p:nvPr>
            <p:ph idx="3" type="title"/>
          </p:nvPr>
        </p:nvSpPr>
        <p:spPr>
          <a:xfrm>
            <a:off x="45720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430" name="Google Shape;1430;p220"/>
          <p:cNvSpPr txBox="1"/>
          <p:nvPr>
            <p:ph idx="4" type="title"/>
          </p:nvPr>
        </p:nvSpPr>
        <p:spPr>
          <a:xfrm>
            <a:off x="461345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431" name="Google Shape;1431;p220"/>
          <p:cNvSpPr txBox="1"/>
          <p:nvPr>
            <p:ph idx="1" type="body"/>
          </p:nvPr>
        </p:nvSpPr>
        <p:spPr>
          <a:xfrm>
            <a:off x="464175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432" name="Google Shape;1432;p220"/>
          <p:cNvSpPr txBox="1"/>
          <p:nvPr>
            <p:ph idx="5" type="body"/>
          </p:nvPr>
        </p:nvSpPr>
        <p:spPr>
          <a:xfrm>
            <a:off x="4615350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2-Col 03">
  <p:cSld name="TITLE_2_3_3_3_1">
    <p:spTree>
      <p:nvGrpSpPr>
        <p:cNvPr id="1433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p221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35" name="Google Shape;1435;p221"/>
          <p:cNvSpPr txBox="1"/>
          <p:nvPr>
            <p:ph type="title"/>
          </p:nvPr>
        </p:nvSpPr>
        <p:spPr>
          <a:xfrm>
            <a:off x="45720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436" name="Google Shape;1436;p221"/>
          <p:cNvSpPr txBox="1"/>
          <p:nvPr>
            <p:ph idx="2" type="title"/>
          </p:nvPr>
        </p:nvSpPr>
        <p:spPr>
          <a:xfrm>
            <a:off x="461345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437" name="Google Shape;1437;p221"/>
          <p:cNvSpPr txBox="1"/>
          <p:nvPr>
            <p:ph idx="1" type="body"/>
          </p:nvPr>
        </p:nvSpPr>
        <p:spPr>
          <a:xfrm>
            <a:off x="464175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438" name="Google Shape;1438;p221"/>
          <p:cNvSpPr txBox="1"/>
          <p:nvPr>
            <p:ph idx="3" type="body"/>
          </p:nvPr>
        </p:nvSpPr>
        <p:spPr>
          <a:xfrm>
            <a:off x="4615350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: 2-Col 01">
  <p:cSld name="TITLE_2_3_3_4_1">
    <p:spTree>
      <p:nvGrpSpPr>
        <p:cNvPr id="1439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p222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441" name="Google Shape;1441;p222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42" name="Google Shape;1442;p222"/>
          <p:cNvSpPr txBox="1"/>
          <p:nvPr>
            <p:ph idx="2" type="title"/>
          </p:nvPr>
        </p:nvSpPr>
        <p:spPr>
          <a:xfrm>
            <a:off x="45720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443" name="Google Shape;1443;p222"/>
          <p:cNvSpPr txBox="1"/>
          <p:nvPr>
            <p:ph idx="3" type="title"/>
          </p:nvPr>
        </p:nvSpPr>
        <p:spPr>
          <a:xfrm>
            <a:off x="461345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444" name="Google Shape;1444;p222"/>
          <p:cNvSpPr txBox="1"/>
          <p:nvPr>
            <p:ph idx="1" type="body"/>
          </p:nvPr>
        </p:nvSpPr>
        <p:spPr>
          <a:xfrm>
            <a:off x="464175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445" name="Google Shape;1445;p222"/>
          <p:cNvSpPr txBox="1"/>
          <p:nvPr>
            <p:ph idx="4" type="body"/>
          </p:nvPr>
        </p:nvSpPr>
        <p:spPr>
          <a:xfrm>
            <a:off x="4615350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Subheading 2-Col">
  <p:cSld name="TITLE_2_3_7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3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5" name="Google Shape;195;p23"/>
          <p:cNvSpPr txBox="1"/>
          <p:nvPr>
            <p:ph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b="1" i="0" sz="1000" u="none" cap="none" strike="noStrike">
                <a:solidFill>
                  <a:schemeClr val="accent1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96" name="Google Shape;196;p23"/>
          <p:cNvSpPr txBox="1"/>
          <p:nvPr>
            <p:ph idx="2"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97" name="Google Shape;197;p23"/>
          <p:cNvSpPr txBox="1"/>
          <p:nvPr>
            <p:ph idx="1" type="body"/>
          </p:nvPr>
        </p:nvSpPr>
        <p:spPr>
          <a:xfrm>
            <a:off x="464175" y="1347625"/>
            <a:ext cx="41112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98" name="Google Shape;198;p23"/>
          <p:cNvSpPr txBox="1"/>
          <p:nvPr>
            <p:ph idx="3" type="body"/>
          </p:nvPr>
        </p:nvSpPr>
        <p:spPr>
          <a:xfrm>
            <a:off x="4575544" y="1347625"/>
            <a:ext cx="41112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: 2-Col 02">
  <p:cSld name="TITLE_2_3_3_4_1_2">
    <p:spTree>
      <p:nvGrpSpPr>
        <p:cNvPr id="1446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223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448" name="Google Shape;1448;p223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49" name="Google Shape;1449;p223"/>
          <p:cNvSpPr txBox="1"/>
          <p:nvPr>
            <p:ph idx="2"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None/>
              <a:defRPr b="1" i="0" sz="1000" u="none" cap="none" strike="noStrike">
                <a:solidFill>
                  <a:srgbClr val="F9AB00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450" name="Google Shape;1450;p223"/>
          <p:cNvSpPr txBox="1"/>
          <p:nvPr>
            <p:ph idx="3" type="title"/>
          </p:nvPr>
        </p:nvSpPr>
        <p:spPr>
          <a:xfrm>
            <a:off x="45720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451" name="Google Shape;1451;p223"/>
          <p:cNvSpPr txBox="1"/>
          <p:nvPr>
            <p:ph idx="4" type="title"/>
          </p:nvPr>
        </p:nvSpPr>
        <p:spPr>
          <a:xfrm>
            <a:off x="461345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452" name="Google Shape;1452;p223"/>
          <p:cNvSpPr txBox="1"/>
          <p:nvPr>
            <p:ph idx="1" type="body"/>
          </p:nvPr>
        </p:nvSpPr>
        <p:spPr>
          <a:xfrm>
            <a:off x="464175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453" name="Google Shape;1453;p223"/>
          <p:cNvSpPr txBox="1"/>
          <p:nvPr>
            <p:ph idx="5" type="body"/>
          </p:nvPr>
        </p:nvSpPr>
        <p:spPr>
          <a:xfrm>
            <a:off x="4615350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: 2-Col 03">
  <p:cSld name="TITLE_2_3_3_3_1_1">
    <p:spTree>
      <p:nvGrpSpPr>
        <p:cNvPr id="1454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224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56" name="Google Shape;1456;p224"/>
          <p:cNvSpPr txBox="1"/>
          <p:nvPr>
            <p:ph type="title"/>
          </p:nvPr>
        </p:nvSpPr>
        <p:spPr>
          <a:xfrm>
            <a:off x="45720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457" name="Google Shape;1457;p224"/>
          <p:cNvSpPr txBox="1"/>
          <p:nvPr>
            <p:ph idx="2" type="title"/>
          </p:nvPr>
        </p:nvSpPr>
        <p:spPr>
          <a:xfrm>
            <a:off x="461345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458" name="Google Shape;1458;p224"/>
          <p:cNvSpPr txBox="1"/>
          <p:nvPr>
            <p:ph idx="1" type="body"/>
          </p:nvPr>
        </p:nvSpPr>
        <p:spPr>
          <a:xfrm>
            <a:off x="464175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459" name="Google Shape;1459;p224"/>
          <p:cNvSpPr txBox="1"/>
          <p:nvPr>
            <p:ph idx="3" type="body"/>
          </p:nvPr>
        </p:nvSpPr>
        <p:spPr>
          <a:xfrm>
            <a:off x="4615350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2-Col 01">
  <p:cSld name="TITLE_2_3_3_4_1_1">
    <p:spTree>
      <p:nvGrpSpPr>
        <p:cNvPr id="1460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p225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462" name="Google Shape;1462;p225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63" name="Google Shape;1463;p225"/>
          <p:cNvSpPr txBox="1"/>
          <p:nvPr>
            <p:ph idx="2" type="title"/>
          </p:nvPr>
        </p:nvSpPr>
        <p:spPr>
          <a:xfrm>
            <a:off x="45720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464" name="Google Shape;1464;p225"/>
          <p:cNvSpPr txBox="1"/>
          <p:nvPr>
            <p:ph idx="3" type="title"/>
          </p:nvPr>
        </p:nvSpPr>
        <p:spPr>
          <a:xfrm>
            <a:off x="461345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465" name="Google Shape;1465;p225"/>
          <p:cNvSpPr txBox="1"/>
          <p:nvPr>
            <p:ph idx="1" type="body"/>
          </p:nvPr>
        </p:nvSpPr>
        <p:spPr>
          <a:xfrm>
            <a:off x="464175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466" name="Google Shape;1466;p225"/>
          <p:cNvSpPr txBox="1"/>
          <p:nvPr>
            <p:ph idx="4" type="body"/>
          </p:nvPr>
        </p:nvSpPr>
        <p:spPr>
          <a:xfrm>
            <a:off x="4615350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2-Col 02">
  <p:cSld name="TITLE_2_3_3_4_1_1_1_1">
    <p:spTree>
      <p:nvGrpSpPr>
        <p:cNvPr id="1467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p226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469" name="Google Shape;1469;p226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70" name="Google Shape;1470;p226"/>
          <p:cNvSpPr txBox="1"/>
          <p:nvPr>
            <p:ph idx="2"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b="1" i="0" sz="1000" u="none" cap="none" strike="noStrike">
                <a:solidFill>
                  <a:schemeClr val="accent2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471" name="Google Shape;1471;p226"/>
          <p:cNvSpPr txBox="1"/>
          <p:nvPr>
            <p:ph idx="3" type="title"/>
          </p:nvPr>
        </p:nvSpPr>
        <p:spPr>
          <a:xfrm>
            <a:off x="45720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472" name="Google Shape;1472;p226"/>
          <p:cNvSpPr txBox="1"/>
          <p:nvPr>
            <p:ph idx="4" type="title"/>
          </p:nvPr>
        </p:nvSpPr>
        <p:spPr>
          <a:xfrm>
            <a:off x="461345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473" name="Google Shape;1473;p226"/>
          <p:cNvSpPr txBox="1"/>
          <p:nvPr>
            <p:ph idx="1" type="body"/>
          </p:nvPr>
        </p:nvSpPr>
        <p:spPr>
          <a:xfrm>
            <a:off x="464175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474" name="Google Shape;1474;p226"/>
          <p:cNvSpPr txBox="1"/>
          <p:nvPr>
            <p:ph idx="5" type="body"/>
          </p:nvPr>
        </p:nvSpPr>
        <p:spPr>
          <a:xfrm>
            <a:off x="4615350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2-Col 03">
  <p:cSld name="TITLE_2_3_3_3_1_1_1">
    <p:spTree>
      <p:nvGrpSpPr>
        <p:cNvPr id="1475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227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77" name="Google Shape;1477;p227"/>
          <p:cNvSpPr txBox="1"/>
          <p:nvPr>
            <p:ph type="title"/>
          </p:nvPr>
        </p:nvSpPr>
        <p:spPr>
          <a:xfrm>
            <a:off x="45720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478" name="Google Shape;1478;p227"/>
          <p:cNvSpPr txBox="1"/>
          <p:nvPr>
            <p:ph idx="2" type="title"/>
          </p:nvPr>
        </p:nvSpPr>
        <p:spPr>
          <a:xfrm>
            <a:off x="461345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479" name="Google Shape;1479;p227"/>
          <p:cNvSpPr txBox="1"/>
          <p:nvPr>
            <p:ph idx="1" type="body"/>
          </p:nvPr>
        </p:nvSpPr>
        <p:spPr>
          <a:xfrm>
            <a:off x="464175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480" name="Google Shape;1480;p227"/>
          <p:cNvSpPr txBox="1"/>
          <p:nvPr>
            <p:ph idx="3" type="body"/>
          </p:nvPr>
        </p:nvSpPr>
        <p:spPr>
          <a:xfrm>
            <a:off x="4615350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Split Slide">
  <p:cSld name="CUSTOM_5">
    <p:spTree>
      <p:nvGrpSpPr>
        <p:cNvPr id="148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p228"/>
          <p:cNvSpPr/>
          <p:nvPr/>
        </p:nvSpPr>
        <p:spPr>
          <a:xfrm>
            <a:off x="-13753" y="-11100"/>
            <a:ext cx="3951300" cy="516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83" name="Google Shape;1483;p228"/>
          <p:cNvSpPr txBox="1"/>
          <p:nvPr>
            <p:ph idx="1" type="body"/>
          </p:nvPr>
        </p:nvSpPr>
        <p:spPr>
          <a:xfrm>
            <a:off x="464175" y="2267325"/>
            <a:ext cx="2676000" cy="24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484" name="Google Shape;1484;p228"/>
          <p:cNvSpPr txBox="1"/>
          <p:nvPr>
            <p:ph type="title"/>
          </p:nvPr>
        </p:nvSpPr>
        <p:spPr>
          <a:xfrm>
            <a:off x="457200" y="1024407"/>
            <a:ext cx="277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b="1" i="0" sz="1000" u="none" cap="none" strike="noStrike">
                <a:solidFill>
                  <a:srgbClr val="FFFFFF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485" name="Google Shape;1485;p228"/>
          <p:cNvSpPr txBox="1"/>
          <p:nvPr>
            <p:ph idx="2" type="title"/>
          </p:nvPr>
        </p:nvSpPr>
        <p:spPr>
          <a:xfrm>
            <a:off x="457200" y="1255882"/>
            <a:ext cx="27720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Split Slide">
  <p:cSld name="CUSTOM_5_1">
    <p:spTree>
      <p:nvGrpSpPr>
        <p:cNvPr id="1486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p229"/>
          <p:cNvSpPr/>
          <p:nvPr/>
        </p:nvSpPr>
        <p:spPr>
          <a:xfrm>
            <a:off x="-13753" y="-11100"/>
            <a:ext cx="3951300" cy="5165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88" name="Google Shape;1488;p229"/>
          <p:cNvSpPr txBox="1"/>
          <p:nvPr>
            <p:ph idx="1" type="body"/>
          </p:nvPr>
        </p:nvSpPr>
        <p:spPr>
          <a:xfrm>
            <a:off x="464175" y="2267325"/>
            <a:ext cx="2676000" cy="24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489" name="Google Shape;1489;p229"/>
          <p:cNvSpPr txBox="1"/>
          <p:nvPr>
            <p:ph type="title"/>
          </p:nvPr>
        </p:nvSpPr>
        <p:spPr>
          <a:xfrm>
            <a:off x="457200" y="1024407"/>
            <a:ext cx="277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b="1" i="0" sz="1000" u="none" cap="none" strike="noStrike">
                <a:solidFill>
                  <a:srgbClr val="FFFFFF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490" name="Google Shape;1490;p229"/>
          <p:cNvSpPr txBox="1"/>
          <p:nvPr>
            <p:ph idx="2" type="title"/>
          </p:nvPr>
        </p:nvSpPr>
        <p:spPr>
          <a:xfrm>
            <a:off x="457200" y="1255882"/>
            <a:ext cx="27720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Split Slide">
  <p:cSld name="CUSTOM_5_1_1">
    <p:spTree>
      <p:nvGrpSpPr>
        <p:cNvPr id="149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p230"/>
          <p:cNvSpPr/>
          <p:nvPr/>
        </p:nvSpPr>
        <p:spPr>
          <a:xfrm>
            <a:off x="-13753" y="-11100"/>
            <a:ext cx="3951300" cy="5165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93" name="Google Shape;1493;p230"/>
          <p:cNvSpPr txBox="1"/>
          <p:nvPr>
            <p:ph idx="1" type="body"/>
          </p:nvPr>
        </p:nvSpPr>
        <p:spPr>
          <a:xfrm>
            <a:off x="464175" y="2267325"/>
            <a:ext cx="2676000" cy="24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494" name="Google Shape;1494;p230"/>
          <p:cNvSpPr txBox="1"/>
          <p:nvPr>
            <p:ph type="title"/>
          </p:nvPr>
        </p:nvSpPr>
        <p:spPr>
          <a:xfrm>
            <a:off x="457200" y="1024407"/>
            <a:ext cx="277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b="1" i="0" sz="1000" u="none" cap="none" strike="noStrike">
                <a:solidFill>
                  <a:srgbClr val="FFFFFF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495" name="Google Shape;1495;p230"/>
          <p:cNvSpPr txBox="1"/>
          <p:nvPr>
            <p:ph idx="2" type="title"/>
          </p:nvPr>
        </p:nvSpPr>
        <p:spPr>
          <a:xfrm>
            <a:off x="457200" y="1255882"/>
            <a:ext cx="27720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Split Slide">
  <p:cSld name="CUSTOM_5_1_1_1">
    <p:spTree>
      <p:nvGrpSpPr>
        <p:cNvPr id="1496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p231"/>
          <p:cNvSpPr/>
          <p:nvPr/>
        </p:nvSpPr>
        <p:spPr>
          <a:xfrm>
            <a:off x="-13753" y="-11100"/>
            <a:ext cx="3951300" cy="5165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98" name="Google Shape;1498;p231"/>
          <p:cNvSpPr txBox="1"/>
          <p:nvPr>
            <p:ph idx="1" type="body"/>
          </p:nvPr>
        </p:nvSpPr>
        <p:spPr>
          <a:xfrm>
            <a:off x="464175" y="2267325"/>
            <a:ext cx="2676000" cy="24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499" name="Google Shape;1499;p231"/>
          <p:cNvSpPr txBox="1"/>
          <p:nvPr>
            <p:ph type="title"/>
          </p:nvPr>
        </p:nvSpPr>
        <p:spPr>
          <a:xfrm>
            <a:off x="457200" y="1024407"/>
            <a:ext cx="277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b="1" i="0" sz="1000" u="none" cap="none" strike="noStrike">
                <a:solidFill>
                  <a:srgbClr val="FFFFFF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500" name="Google Shape;1500;p231"/>
          <p:cNvSpPr txBox="1"/>
          <p:nvPr>
            <p:ph idx="2" type="title"/>
          </p:nvPr>
        </p:nvSpPr>
        <p:spPr>
          <a:xfrm>
            <a:off x="457200" y="1255882"/>
            <a:ext cx="27720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Split Slide White">
  <p:cSld name="CUSTOM_5_1_1_1_2">
    <p:spTree>
      <p:nvGrpSpPr>
        <p:cNvPr id="150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232"/>
          <p:cNvSpPr/>
          <p:nvPr/>
        </p:nvSpPr>
        <p:spPr>
          <a:xfrm>
            <a:off x="-13753" y="-11100"/>
            <a:ext cx="3951300" cy="5165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0063" rotWithShape="0" algn="bl" dir="6480000" dist="95250">
              <a:srgbClr val="000000">
                <a:alpha val="16000"/>
              </a:srgbClr>
            </a:outerShdw>
          </a:effectLst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3" name="Google Shape;1503;p232"/>
          <p:cNvSpPr txBox="1"/>
          <p:nvPr>
            <p:ph idx="1" type="body"/>
          </p:nvPr>
        </p:nvSpPr>
        <p:spPr>
          <a:xfrm>
            <a:off x="464175" y="2267325"/>
            <a:ext cx="2676000" cy="24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504" name="Google Shape;1504;p232"/>
          <p:cNvSpPr txBox="1"/>
          <p:nvPr>
            <p:ph type="title"/>
          </p:nvPr>
        </p:nvSpPr>
        <p:spPr>
          <a:xfrm>
            <a:off x="457200" y="1255882"/>
            <a:ext cx="27720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505" name="Google Shape;1505;p232"/>
          <p:cNvSpPr/>
          <p:nvPr/>
        </p:nvSpPr>
        <p:spPr>
          <a:xfrm>
            <a:off x="-16857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Subheading 3-Col">
  <p:cSld name="TITLE_2_3_7_1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01" name="Google Shape;201;p24"/>
          <p:cNvSpPr txBox="1"/>
          <p:nvPr>
            <p:ph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b="1" i="0" sz="1000" u="none" cap="none" strike="noStrike">
                <a:solidFill>
                  <a:schemeClr val="accent1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202" name="Google Shape;202;p24"/>
          <p:cNvSpPr txBox="1"/>
          <p:nvPr>
            <p:ph idx="2"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203" name="Google Shape;203;p24"/>
          <p:cNvSpPr txBox="1"/>
          <p:nvPr>
            <p:ph idx="1" type="body"/>
          </p:nvPr>
        </p:nvSpPr>
        <p:spPr>
          <a:xfrm>
            <a:off x="464175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04" name="Google Shape;204;p24"/>
          <p:cNvSpPr txBox="1"/>
          <p:nvPr>
            <p:ph idx="3" type="body"/>
          </p:nvPr>
        </p:nvSpPr>
        <p:spPr>
          <a:xfrm>
            <a:off x="3205050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05" name="Google Shape;205;p24"/>
          <p:cNvSpPr txBox="1"/>
          <p:nvPr>
            <p:ph idx="4" type="body"/>
          </p:nvPr>
        </p:nvSpPr>
        <p:spPr>
          <a:xfrm>
            <a:off x="5945925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Split Slide White">
  <p:cSld name="CUSTOM_5_1_1_1_2_1">
    <p:spTree>
      <p:nvGrpSpPr>
        <p:cNvPr id="1506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p233"/>
          <p:cNvSpPr/>
          <p:nvPr/>
        </p:nvSpPr>
        <p:spPr>
          <a:xfrm>
            <a:off x="-13753" y="-11100"/>
            <a:ext cx="3951300" cy="5165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0063" rotWithShape="0" algn="bl" dir="6480000" dist="95250">
              <a:srgbClr val="000000">
                <a:alpha val="16000"/>
              </a:srgbClr>
            </a:outerShdw>
          </a:effectLst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8" name="Google Shape;1508;p233"/>
          <p:cNvSpPr txBox="1"/>
          <p:nvPr>
            <p:ph idx="1" type="body"/>
          </p:nvPr>
        </p:nvSpPr>
        <p:spPr>
          <a:xfrm>
            <a:off x="464175" y="2267325"/>
            <a:ext cx="2676000" cy="24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509" name="Google Shape;1509;p233"/>
          <p:cNvSpPr txBox="1"/>
          <p:nvPr>
            <p:ph type="title"/>
          </p:nvPr>
        </p:nvSpPr>
        <p:spPr>
          <a:xfrm>
            <a:off x="457200" y="1255882"/>
            <a:ext cx="27720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510" name="Google Shape;1510;p233"/>
          <p:cNvSpPr/>
          <p:nvPr/>
        </p:nvSpPr>
        <p:spPr>
          <a:xfrm>
            <a:off x="-16857" y="235375"/>
            <a:ext cx="35400" cy="467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: Split Slide White">
  <p:cSld name="CUSTOM_5_1_1_1_2_2">
    <p:spTree>
      <p:nvGrpSpPr>
        <p:cNvPr id="151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234"/>
          <p:cNvSpPr/>
          <p:nvPr/>
        </p:nvSpPr>
        <p:spPr>
          <a:xfrm>
            <a:off x="-13753" y="-11100"/>
            <a:ext cx="3951300" cy="5165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0063" rotWithShape="0" algn="bl" dir="6480000" dist="95250">
              <a:srgbClr val="000000">
                <a:alpha val="16000"/>
              </a:srgbClr>
            </a:outerShdw>
          </a:effectLst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3" name="Google Shape;1513;p234"/>
          <p:cNvSpPr txBox="1"/>
          <p:nvPr>
            <p:ph idx="1" type="body"/>
          </p:nvPr>
        </p:nvSpPr>
        <p:spPr>
          <a:xfrm>
            <a:off x="464175" y="2267325"/>
            <a:ext cx="2676000" cy="24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514" name="Google Shape;1514;p234"/>
          <p:cNvSpPr txBox="1"/>
          <p:nvPr>
            <p:ph type="title"/>
          </p:nvPr>
        </p:nvSpPr>
        <p:spPr>
          <a:xfrm>
            <a:off x="457200" y="1255882"/>
            <a:ext cx="27720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515" name="Google Shape;1515;p234"/>
          <p:cNvSpPr/>
          <p:nvPr/>
        </p:nvSpPr>
        <p:spPr>
          <a:xfrm>
            <a:off x="-16857" y="235375"/>
            <a:ext cx="35400" cy="467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Split Slide White">
  <p:cSld name="CUSTOM_5_1_1_1_2_1_1">
    <p:spTree>
      <p:nvGrpSpPr>
        <p:cNvPr id="1516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p235"/>
          <p:cNvSpPr/>
          <p:nvPr/>
        </p:nvSpPr>
        <p:spPr>
          <a:xfrm>
            <a:off x="-13753" y="-11100"/>
            <a:ext cx="3951300" cy="5165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0063" rotWithShape="0" algn="bl" dir="6480000" dist="95250">
              <a:srgbClr val="000000">
                <a:alpha val="16000"/>
              </a:srgbClr>
            </a:outerShdw>
          </a:effectLst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8" name="Google Shape;1518;p235"/>
          <p:cNvSpPr txBox="1"/>
          <p:nvPr>
            <p:ph idx="1" type="body"/>
          </p:nvPr>
        </p:nvSpPr>
        <p:spPr>
          <a:xfrm>
            <a:off x="464175" y="2267325"/>
            <a:ext cx="2676000" cy="24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519" name="Google Shape;1519;p235"/>
          <p:cNvSpPr txBox="1"/>
          <p:nvPr>
            <p:ph type="title"/>
          </p:nvPr>
        </p:nvSpPr>
        <p:spPr>
          <a:xfrm>
            <a:off x="457200" y="1255882"/>
            <a:ext cx="27720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520" name="Google Shape;1520;p235"/>
          <p:cNvSpPr/>
          <p:nvPr/>
        </p:nvSpPr>
        <p:spPr>
          <a:xfrm>
            <a:off x="-16857" y="235375"/>
            <a:ext cx="35400" cy="46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: Split Slide White">
  <p:cSld name="CUSTOM_5_1_1_1_2_1_1_1">
    <p:spTree>
      <p:nvGrpSpPr>
        <p:cNvPr id="152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p236"/>
          <p:cNvSpPr/>
          <p:nvPr/>
        </p:nvSpPr>
        <p:spPr>
          <a:xfrm>
            <a:off x="-13753" y="-11100"/>
            <a:ext cx="3951300" cy="5165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0063" rotWithShape="0" algn="bl" dir="6480000" dist="95250">
              <a:srgbClr val="000000">
                <a:alpha val="16000"/>
              </a:srgbClr>
            </a:outerShdw>
          </a:effectLst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3" name="Google Shape;1523;p236"/>
          <p:cNvSpPr txBox="1"/>
          <p:nvPr>
            <p:ph idx="1" type="body"/>
          </p:nvPr>
        </p:nvSpPr>
        <p:spPr>
          <a:xfrm>
            <a:off x="464175" y="2267325"/>
            <a:ext cx="2676000" cy="24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524" name="Google Shape;1524;p236"/>
          <p:cNvSpPr txBox="1"/>
          <p:nvPr>
            <p:ph type="title"/>
          </p:nvPr>
        </p:nvSpPr>
        <p:spPr>
          <a:xfrm>
            <a:off x="457200" y="1255882"/>
            <a:ext cx="27720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red">
  <p:cSld name="CUSTOM_5_1_1_1_1">
    <p:spTree>
      <p:nvGrpSpPr>
        <p:cNvPr id="1525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Google Shape;1526;p237"/>
          <p:cNvSpPr txBox="1"/>
          <p:nvPr>
            <p:ph type="title"/>
          </p:nvPr>
        </p:nvSpPr>
        <p:spPr>
          <a:xfrm>
            <a:off x="457200" y="1536250"/>
            <a:ext cx="8229600" cy="207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3000"/>
              <a:buFont typeface="Google Sans"/>
              <a:buNone/>
              <a:defRPr b="0" i="0" sz="30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CUSTOM_5_1_1_1_1_1">
    <p:spTree>
      <p:nvGrpSpPr>
        <p:cNvPr id="1527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p238"/>
          <p:cNvSpPr txBox="1"/>
          <p:nvPr>
            <p:ph type="title"/>
          </p:nvPr>
        </p:nvSpPr>
        <p:spPr>
          <a:xfrm>
            <a:off x="457200" y="1536250"/>
            <a:ext cx="8229600" cy="207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5000"/>
              <a:buFont typeface="Google Sans"/>
              <a:buNone/>
              <a:defRPr b="0" i="0" sz="50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529" name="Google Shape;1529;p238"/>
          <p:cNvSpPr/>
          <p:nvPr/>
        </p:nvSpPr>
        <p:spPr>
          <a:xfrm>
            <a:off x="7719825" y="18325"/>
            <a:ext cx="1384500" cy="58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0" name="Google Shape;1530;p238"/>
          <p:cNvSpPr/>
          <p:nvPr/>
        </p:nvSpPr>
        <p:spPr>
          <a:xfrm>
            <a:off x="7719825" y="4538275"/>
            <a:ext cx="1384500" cy="58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31" name="Google Shape;1531;p238"/>
          <p:cNvGrpSpPr/>
          <p:nvPr/>
        </p:nvGrpSpPr>
        <p:grpSpPr>
          <a:xfrm>
            <a:off x="3518450" y="4499628"/>
            <a:ext cx="2107098" cy="244531"/>
            <a:chOff x="242525" y="2441975"/>
            <a:chExt cx="7135450" cy="828075"/>
          </a:xfrm>
        </p:grpSpPr>
        <p:sp>
          <p:nvSpPr>
            <p:cNvPr id="1532" name="Google Shape;1532;p238"/>
            <p:cNvSpPr/>
            <p:nvPr/>
          </p:nvSpPr>
          <p:spPr>
            <a:xfrm>
              <a:off x="242525" y="2441975"/>
              <a:ext cx="625925" cy="642600"/>
            </a:xfrm>
            <a:custGeom>
              <a:rect b="b" l="l" r="r" t="t"/>
              <a:pathLst>
                <a:path extrusionOk="0" h="25704" w="25037">
                  <a:moveTo>
                    <a:pt x="13255" y="1"/>
                  </a:moveTo>
                  <a:cubicBezTo>
                    <a:pt x="13182" y="1"/>
                    <a:pt x="13110" y="1"/>
                    <a:pt x="13037" y="3"/>
                  </a:cubicBezTo>
                  <a:cubicBezTo>
                    <a:pt x="5951" y="3"/>
                    <a:pt x="0" y="5777"/>
                    <a:pt x="0" y="12843"/>
                  </a:cubicBezTo>
                  <a:cubicBezTo>
                    <a:pt x="0" y="19929"/>
                    <a:pt x="5951" y="25684"/>
                    <a:pt x="13037" y="25703"/>
                  </a:cubicBezTo>
                  <a:cubicBezTo>
                    <a:pt x="16854" y="25703"/>
                    <a:pt x="19731" y="24451"/>
                    <a:pt x="22002" y="22102"/>
                  </a:cubicBezTo>
                  <a:cubicBezTo>
                    <a:pt x="24312" y="19772"/>
                    <a:pt x="25036" y="16523"/>
                    <a:pt x="25036" y="13881"/>
                  </a:cubicBezTo>
                  <a:cubicBezTo>
                    <a:pt x="25036" y="13156"/>
                    <a:pt x="24977" y="12413"/>
                    <a:pt x="24840" y="11688"/>
                  </a:cubicBezTo>
                  <a:lnTo>
                    <a:pt x="13037" y="11688"/>
                  </a:lnTo>
                  <a:lnTo>
                    <a:pt x="13037" y="15212"/>
                  </a:lnTo>
                  <a:lnTo>
                    <a:pt x="21434" y="15212"/>
                  </a:lnTo>
                  <a:cubicBezTo>
                    <a:pt x="21180" y="17169"/>
                    <a:pt x="20534" y="18598"/>
                    <a:pt x="19516" y="19616"/>
                  </a:cubicBezTo>
                  <a:cubicBezTo>
                    <a:pt x="18302" y="20829"/>
                    <a:pt x="16384" y="22180"/>
                    <a:pt x="13037" y="22180"/>
                  </a:cubicBezTo>
                  <a:cubicBezTo>
                    <a:pt x="7869" y="22180"/>
                    <a:pt x="3837" y="18030"/>
                    <a:pt x="3837" y="12843"/>
                  </a:cubicBezTo>
                  <a:cubicBezTo>
                    <a:pt x="3837" y="7676"/>
                    <a:pt x="7869" y="3506"/>
                    <a:pt x="13037" y="3506"/>
                  </a:cubicBezTo>
                  <a:cubicBezTo>
                    <a:pt x="13062" y="3506"/>
                    <a:pt x="13087" y="3506"/>
                    <a:pt x="13112" y="3506"/>
                  </a:cubicBezTo>
                  <a:cubicBezTo>
                    <a:pt x="15434" y="3506"/>
                    <a:pt x="17675" y="4404"/>
                    <a:pt x="19359" y="6012"/>
                  </a:cubicBezTo>
                  <a:lnTo>
                    <a:pt x="21845" y="3545"/>
                  </a:lnTo>
                  <a:cubicBezTo>
                    <a:pt x="19548" y="1268"/>
                    <a:pt x="16465" y="1"/>
                    <a:pt x="13255" y="1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3" name="Google Shape;1533;p238"/>
            <p:cNvSpPr/>
            <p:nvPr/>
          </p:nvSpPr>
          <p:spPr>
            <a:xfrm>
              <a:off x="899250" y="2670550"/>
              <a:ext cx="415000" cy="413525"/>
            </a:xfrm>
            <a:custGeom>
              <a:rect b="b" l="l" r="r" t="t"/>
              <a:pathLst>
                <a:path extrusionOk="0" h="16541" w="16600">
                  <a:moveTo>
                    <a:pt x="8300" y="3270"/>
                  </a:moveTo>
                  <a:cubicBezTo>
                    <a:pt x="10805" y="3270"/>
                    <a:pt x="12959" y="5305"/>
                    <a:pt x="12959" y="8281"/>
                  </a:cubicBezTo>
                  <a:cubicBezTo>
                    <a:pt x="12959" y="11256"/>
                    <a:pt x="10805" y="13292"/>
                    <a:pt x="8300" y="13292"/>
                  </a:cubicBezTo>
                  <a:cubicBezTo>
                    <a:pt x="5794" y="13292"/>
                    <a:pt x="3641" y="11217"/>
                    <a:pt x="3641" y="8281"/>
                  </a:cubicBezTo>
                  <a:cubicBezTo>
                    <a:pt x="3641" y="5325"/>
                    <a:pt x="5794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19" y="1"/>
                    <a:pt x="0" y="3485"/>
                    <a:pt x="0" y="8281"/>
                  </a:cubicBezTo>
                  <a:cubicBezTo>
                    <a:pt x="0" y="13057"/>
                    <a:pt x="3719" y="16541"/>
                    <a:pt x="8300" y="16541"/>
                  </a:cubicBezTo>
                  <a:cubicBezTo>
                    <a:pt x="12880" y="16541"/>
                    <a:pt x="16600" y="13037"/>
                    <a:pt x="16600" y="8281"/>
                  </a:cubicBezTo>
                  <a:cubicBezTo>
                    <a:pt x="16600" y="3504"/>
                    <a:pt x="12880" y="1"/>
                    <a:pt x="8300" y="1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4" name="Google Shape;1534;p238"/>
            <p:cNvSpPr/>
            <p:nvPr/>
          </p:nvSpPr>
          <p:spPr>
            <a:xfrm>
              <a:off x="1351900" y="2670550"/>
              <a:ext cx="415025" cy="413525"/>
            </a:xfrm>
            <a:custGeom>
              <a:rect b="b" l="l" r="r" t="t"/>
              <a:pathLst>
                <a:path extrusionOk="0" h="16541" w="16601">
                  <a:moveTo>
                    <a:pt x="8300" y="3270"/>
                  </a:moveTo>
                  <a:cubicBezTo>
                    <a:pt x="10806" y="3270"/>
                    <a:pt x="12959" y="5305"/>
                    <a:pt x="12959" y="8281"/>
                  </a:cubicBezTo>
                  <a:cubicBezTo>
                    <a:pt x="12959" y="11256"/>
                    <a:pt x="10806" y="13292"/>
                    <a:pt x="8300" y="13292"/>
                  </a:cubicBezTo>
                  <a:cubicBezTo>
                    <a:pt x="5795" y="13292"/>
                    <a:pt x="3642" y="11217"/>
                    <a:pt x="3642" y="8281"/>
                  </a:cubicBezTo>
                  <a:cubicBezTo>
                    <a:pt x="3642" y="5325"/>
                    <a:pt x="5795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20" y="1"/>
                    <a:pt x="1" y="3485"/>
                    <a:pt x="1" y="8281"/>
                  </a:cubicBezTo>
                  <a:cubicBezTo>
                    <a:pt x="1" y="13057"/>
                    <a:pt x="3720" y="16541"/>
                    <a:pt x="8300" y="16541"/>
                  </a:cubicBezTo>
                  <a:cubicBezTo>
                    <a:pt x="12881" y="16541"/>
                    <a:pt x="16600" y="13037"/>
                    <a:pt x="16600" y="8281"/>
                  </a:cubicBezTo>
                  <a:cubicBezTo>
                    <a:pt x="16600" y="3504"/>
                    <a:pt x="12881" y="1"/>
                    <a:pt x="8300" y="1"/>
                  </a:cubicBezTo>
                  <a:close/>
                </a:path>
              </a:pathLst>
            </a:custGeom>
            <a:solidFill>
              <a:srgbClr val="FBBC0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5" name="Google Shape;1535;p238"/>
            <p:cNvSpPr/>
            <p:nvPr/>
          </p:nvSpPr>
          <p:spPr>
            <a:xfrm>
              <a:off x="1805050" y="2670550"/>
              <a:ext cx="396425" cy="599500"/>
            </a:xfrm>
            <a:custGeom>
              <a:rect b="b" l="l" r="r" t="t"/>
              <a:pathLst>
                <a:path extrusionOk="0" h="23980" w="15857">
                  <a:moveTo>
                    <a:pt x="8242" y="3270"/>
                  </a:moveTo>
                  <a:cubicBezTo>
                    <a:pt x="10747" y="3270"/>
                    <a:pt x="12646" y="5403"/>
                    <a:pt x="12646" y="8300"/>
                  </a:cubicBezTo>
                  <a:cubicBezTo>
                    <a:pt x="12646" y="11217"/>
                    <a:pt x="10708" y="13292"/>
                    <a:pt x="8242" y="13292"/>
                  </a:cubicBezTo>
                  <a:cubicBezTo>
                    <a:pt x="5736" y="13292"/>
                    <a:pt x="3642" y="11197"/>
                    <a:pt x="3642" y="8300"/>
                  </a:cubicBezTo>
                  <a:cubicBezTo>
                    <a:pt x="3642" y="5423"/>
                    <a:pt x="5736" y="3270"/>
                    <a:pt x="8242" y="3270"/>
                  </a:cubicBezTo>
                  <a:close/>
                  <a:moveTo>
                    <a:pt x="7929" y="1"/>
                  </a:moveTo>
                  <a:cubicBezTo>
                    <a:pt x="3779" y="1"/>
                    <a:pt x="1" y="3641"/>
                    <a:pt x="1" y="8300"/>
                  </a:cubicBezTo>
                  <a:cubicBezTo>
                    <a:pt x="1" y="12978"/>
                    <a:pt x="3779" y="16541"/>
                    <a:pt x="7929" y="16541"/>
                  </a:cubicBezTo>
                  <a:cubicBezTo>
                    <a:pt x="9886" y="16541"/>
                    <a:pt x="11452" y="15660"/>
                    <a:pt x="12274" y="14662"/>
                  </a:cubicBezTo>
                  <a:lnTo>
                    <a:pt x="12392" y="14662"/>
                  </a:lnTo>
                  <a:lnTo>
                    <a:pt x="12392" y="15856"/>
                  </a:lnTo>
                  <a:cubicBezTo>
                    <a:pt x="12392" y="19007"/>
                    <a:pt x="10708" y="20710"/>
                    <a:pt x="7987" y="20710"/>
                  </a:cubicBezTo>
                  <a:cubicBezTo>
                    <a:pt x="5756" y="20710"/>
                    <a:pt x="4386" y="19105"/>
                    <a:pt x="3818" y="17774"/>
                  </a:cubicBezTo>
                  <a:lnTo>
                    <a:pt x="666" y="19085"/>
                  </a:lnTo>
                  <a:cubicBezTo>
                    <a:pt x="1874" y="22046"/>
                    <a:pt x="4748" y="23979"/>
                    <a:pt x="7939" y="23979"/>
                  </a:cubicBezTo>
                  <a:cubicBezTo>
                    <a:pt x="7955" y="23979"/>
                    <a:pt x="7971" y="23979"/>
                    <a:pt x="7987" y="23979"/>
                  </a:cubicBezTo>
                  <a:cubicBezTo>
                    <a:pt x="12255" y="23979"/>
                    <a:pt x="15856" y="21473"/>
                    <a:pt x="15856" y="15366"/>
                  </a:cubicBezTo>
                  <a:lnTo>
                    <a:pt x="15856" y="510"/>
                  </a:lnTo>
                  <a:lnTo>
                    <a:pt x="12392" y="510"/>
                  </a:lnTo>
                  <a:lnTo>
                    <a:pt x="12392" y="1860"/>
                  </a:lnTo>
                  <a:lnTo>
                    <a:pt x="12274" y="1860"/>
                  </a:lnTo>
                  <a:cubicBezTo>
                    <a:pt x="11452" y="882"/>
                    <a:pt x="9886" y="1"/>
                    <a:pt x="7929" y="1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6" name="Google Shape;1536;p238"/>
            <p:cNvSpPr/>
            <p:nvPr/>
          </p:nvSpPr>
          <p:spPr>
            <a:xfrm>
              <a:off x="2263600" y="2464050"/>
              <a:ext cx="91050" cy="607800"/>
            </a:xfrm>
            <a:custGeom>
              <a:rect b="b" l="l" r="r" t="t"/>
              <a:pathLst>
                <a:path extrusionOk="0" h="24312" w="3642">
                  <a:moveTo>
                    <a:pt x="0" y="0"/>
                  </a:moveTo>
                  <a:lnTo>
                    <a:pt x="0" y="24311"/>
                  </a:lnTo>
                  <a:lnTo>
                    <a:pt x="3641" y="24311"/>
                  </a:lnTo>
                  <a:lnTo>
                    <a:pt x="3641" y="0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7" name="Google Shape;1537;p238"/>
            <p:cNvSpPr/>
            <p:nvPr/>
          </p:nvSpPr>
          <p:spPr>
            <a:xfrm>
              <a:off x="2398650" y="2671050"/>
              <a:ext cx="381250" cy="413525"/>
            </a:xfrm>
            <a:custGeom>
              <a:rect b="b" l="l" r="r" t="t"/>
              <a:pathLst>
                <a:path extrusionOk="0" h="16541" w="15250">
                  <a:moveTo>
                    <a:pt x="7909" y="3191"/>
                  </a:moveTo>
                  <a:cubicBezTo>
                    <a:pt x="9358" y="3191"/>
                    <a:pt x="10571" y="3896"/>
                    <a:pt x="10982" y="4933"/>
                  </a:cubicBezTo>
                  <a:lnTo>
                    <a:pt x="3603" y="8006"/>
                  </a:lnTo>
                  <a:cubicBezTo>
                    <a:pt x="3505" y="4815"/>
                    <a:pt x="6069" y="3191"/>
                    <a:pt x="7909" y="3191"/>
                  </a:cubicBezTo>
                  <a:close/>
                  <a:moveTo>
                    <a:pt x="7792" y="0"/>
                  </a:moveTo>
                  <a:cubicBezTo>
                    <a:pt x="3505" y="0"/>
                    <a:pt x="1" y="3347"/>
                    <a:pt x="1" y="8261"/>
                  </a:cubicBezTo>
                  <a:cubicBezTo>
                    <a:pt x="1" y="12919"/>
                    <a:pt x="3505" y="16540"/>
                    <a:pt x="8203" y="16540"/>
                  </a:cubicBezTo>
                  <a:cubicBezTo>
                    <a:pt x="10982" y="16540"/>
                    <a:pt x="13566" y="15170"/>
                    <a:pt x="15093" y="12860"/>
                  </a:cubicBezTo>
                  <a:lnTo>
                    <a:pt x="12274" y="10981"/>
                  </a:lnTo>
                  <a:cubicBezTo>
                    <a:pt x="11335" y="12352"/>
                    <a:pt x="10043" y="13272"/>
                    <a:pt x="8203" y="13272"/>
                  </a:cubicBezTo>
                  <a:cubicBezTo>
                    <a:pt x="6343" y="13272"/>
                    <a:pt x="5032" y="12430"/>
                    <a:pt x="4190" y="10766"/>
                  </a:cubicBezTo>
                  <a:lnTo>
                    <a:pt x="15249" y="6186"/>
                  </a:lnTo>
                  <a:lnTo>
                    <a:pt x="14878" y="5266"/>
                  </a:lnTo>
                  <a:cubicBezTo>
                    <a:pt x="14192" y="3406"/>
                    <a:pt x="12098" y="0"/>
                    <a:pt x="7792" y="0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8" name="Google Shape;1538;p238"/>
            <p:cNvSpPr/>
            <p:nvPr/>
          </p:nvSpPr>
          <p:spPr>
            <a:xfrm>
              <a:off x="2973675" y="2507925"/>
              <a:ext cx="266225" cy="563925"/>
            </a:xfrm>
            <a:custGeom>
              <a:rect b="b" l="l" r="r" t="t"/>
              <a:pathLst>
                <a:path extrusionOk="0" h="22557" w="10649">
                  <a:moveTo>
                    <a:pt x="8601" y="1"/>
                  </a:moveTo>
                  <a:cubicBezTo>
                    <a:pt x="8514" y="1"/>
                    <a:pt x="8426" y="3"/>
                    <a:pt x="8339" y="7"/>
                  </a:cubicBezTo>
                  <a:cubicBezTo>
                    <a:pt x="5109" y="7"/>
                    <a:pt x="2897" y="2043"/>
                    <a:pt x="2897" y="5175"/>
                  </a:cubicBezTo>
                  <a:lnTo>
                    <a:pt x="2897" y="7210"/>
                  </a:lnTo>
                  <a:lnTo>
                    <a:pt x="0" y="7210"/>
                  </a:lnTo>
                  <a:lnTo>
                    <a:pt x="0" y="9833"/>
                  </a:lnTo>
                  <a:lnTo>
                    <a:pt x="2897" y="9833"/>
                  </a:lnTo>
                  <a:lnTo>
                    <a:pt x="2897" y="22556"/>
                  </a:lnTo>
                  <a:lnTo>
                    <a:pt x="5755" y="22556"/>
                  </a:lnTo>
                  <a:lnTo>
                    <a:pt x="5755" y="9833"/>
                  </a:lnTo>
                  <a:lnTo>
                    <a:pt x="9768" y="9833"/>
                  </a:lnTo>
                  <a:lnTo>
                    <a:pt x="9768" y="7210"/>
                  </a:lnTo>
                  <a:lnTo>
                    <a:pt x="5755" y="7210"/>
                  </a:lnTo>
                  <a:lnTo>
                    <a:pt x="5755" y="5273"/>
                  </a:lnTo>
                  <a:cubicBezTo>
                    <a:pt x="5755" y="3472"/>
                    <a:pt x="6890" y="2630"/>
                    <a:pt x="8339" y="2630"/>
                  </a:cubicBezTo>
                  <a:cubicBezTo>
                    <a:pt x="8383" y="2628"/>
                    <a:pt x="8428" y="2627"/>
                    <a:pt x="8472" y="2627"/>
                  </a:cubicBezTo>
                  <a:cubicBezTo>
                    <a:pt x="8878" y="2627"/>
                    <a:pt x="9280" y="2708"/>
                    <a:pt x="9650" y="2884"/>
                  </a:cubicBezTo>
                  <a:lnTo>
                    <a:pt x="10649" y="399"/>
                  </a:lnTo>
                  <a:cubicBezTo>
                    <a:pt x="9988" y="138"/>
                    <a:pt x="9296" y="1"/>
                    <a:pt x="8601" y="1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9" name="Google Shape;1539;p238"/>
            <p:cNvSpPr/>
            <p:nvPr/>
          </p:nvSpPr>
          <p:spPr>
            <a:xfrm>
              <a:off x="3237425" y="2675450"/>
              <a:ext cx="394950" cy="408625"/>
            </a:xfrm>
            <a:custGeom>
              <a:rect b="b" l="l" r="r" t="t"/>
              <a:pathLst>
                <a:path extrusionOk="0" h="16345" w="15798">
                  <a:moveTo>
                    <a:pt x="7889" y="2623"/>
                  </a:moveTo>
                  <a:cubicBezTo>
                    <a:pt x="10454" y="2623"/>
                    <a:pt x="12900" y="4659"/>
                    <a:pt x="12900" y="8182"/>
                  </a:cubicBezTo>
                  <a:cubicBezTo>
                    <a:pt x="12900" y="11686"/>
                    <a:pt x="10454" y="13722"/>
                    <a:pt x="7889" y="13722"/>
                  </a:cubicBezTo>
                  <a:cubicBezTo>
                    <a:pt x="5325" y="13722"/>
                    <a:pt x="2878" y="11686"/>
                    <a:pt x="2878" y="8182"/>
                  </a:cubicBezTo>
                  <a:cubicBezTo>
                    <a:pt x="2878" y="4659"/>
                    <a:pt x="5325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41"/>
                    <a:pt x="3289" y="16345"/>
                    <a:pt x="7889" y="16345"/>
                  </a:cubicBezTo>
                  <a:cubicBezTo>
                    <a:pt x="12509" y="16345"/>
                    <a:pt x="15797" y="12841"/>
                    <a:pt x="15797" y="8182"/>
                  </a:cubicBezTo>
                  <a:cubicBezTo>
                    <a:pt x="1579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0" name="Google Shape;1540;p238"/>
            <p:cNvSpPr/>
            <p:nvPr/>
          </p:nvSpPr>
          <p:spPr>
            <a:xfrm>
              <a:off x="3690100" y="2678325"/>
              <a:ext cx="237350" cy="393525"/>
            </a:xfrm>
            <a:custGeom>
              <a:rect b="b" l="l" r="r" t="t"/>
              <a:pathLst>
                <a:path extrusionOk="0" h="15741" w="9494">
                  <a:moveTo>
                    <a:pt x="7479" y="1"/>
                  </a:moveTo>
                  <a:cubicBezTo>
                    <a:pt x="7426" y="1"/>
                    <a:pt x="7374" y="1"/>
                    <a:pt x="7321" y="3"/>
                  </a:cubicBezTo>
                  <a:cubicBezTo>
                    <a:pt x="5736" y="3"/>
                    <a:pt x="3504" y="1138"/>
                    <a:pt x="2878" y="2900"/>
                  </a:cubicBezTo>
                  <a:lnTo>
                    <a:pt x="2760" y="2900"/>
                  </a:lnTo>
                  <a:lnTo>
                    <a:pt x="2760" y="394"/>
                  </a:lnTo>
                  <a:lnTo>
                    <a:pt x="0" y="394"/>
                  </a:lnTo>
                  <a:lnTo>
                    <a:pt x="0" y="15740"/>
                  </a:lnTo>
                  <a:lnTo>
                    <a:pt x="2878" y="15740"/>
                  </a:lnTo>
                  <a:lnTo>
                    <a:pt x="2878" y="7343"/>
                  </a:lnTo>
                  <a:cubicBezTo>
                    <a:pt x="2878" y="4524"/>
                    <a:pt x="4894" y="2861"/>
                    <a:pt x="6851" y="2861"/>
                  </a:cubicBezTo>
                  <a:cubicBezTo>
                    <a:pt x="6905" y="2859"/>
                    <a:pt x="6958" y="2858"/>
                    <a:pt x="7011" y="2858"/>
                  </a:cubicBezTo>
                  <a:cubicBezTo>
                    <a:pt x="7483" y="2858"/>
                    <a:pt x="7940" y="2935"/>
                    <a:pt x="8398" y="3076"/>
                  </a:cubicBezTo>
                  <a:lnTo>
                    <a:pt x="9494" y="394"/>
                  </a:lnTo>
                  <a:cubicBezTo>
                    <a:pt x="8857" y="122"/>
                    <a:pt x="8170" y="1"/>
                    <a:pt x="7479" y="1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1" name="Google Shape;1541;p238"/>
            <p:cNvSpPr/>
            <p:nvPr/>
          </p:nvSpPr>
          <p:spPr>
            <a:xfrm>
              <a:off x="4131500" y="2511025"/>
              <a:ext cx="327400" cy="560825"/>
            </a:xfrm>
            <a:custGeom>
              <a:rect b="b" l="l" r="r" t="t"/>
              <a:pathLst>
                <a:path extrusionOk="0" h="22433" w="13096">
                  <a:moveTo>
                    <a:pt x="1" y="1"/>
                  </a:moveTo>
                  <a:lnTo>
                    <a:pt x="1" y="22432"/>
                  </a:lnTo>
                  <a:lnTo>
                    <a:pt x="13096" y="22432"/>
                  </a:lnTo>
                  <a:lnTo>
                    <a:pt x="13096" y="19673"/>
                  </a:lnTo>
                  <a:lnTo>
                    <a:pt x="2898" y="19673"/>
                  </a:lnTo>
                  <a:lnTo>
                    <a:pt x="2898" y="12548"/>
                  </a:lnTo>
                  <a:lnTo>
                    <a:pt x="12098" y="12548"/>
                  </a:lnTo>
                  <a:lnTo>
                    <a:pt x="12098" y="9866"/>
                  </a:lnTo>
                  <a:lnTo>
                    <a:pt x="2898" y="9866"/>
                  </a:lnTo>
                  <a:lnTo>
                    <a:pt x="2898" y="2760"/>
                  </a:lnTo>
                  <a:lnTo>
                    <a:pt x="13096" y="2760"/>
                  </a:lnTo>
                  <a:lnTo>
                    <a:pt x="13096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2" name="Google Shape;1542;p238"/>
            <p:cNvSpPr/>
            <p:nvPr/>
          </p:nvSpPr>
          <p:spPr>
            <a:xfrm>
              <a:off x="4505875" y="2511025"/>
              <a:ext cx="385150" cy="573050"/>
            </a:xfrm>
            <a:custGeom>
              <a:rect b="b" l="l" r="r" t="t"/>
              <a:pathLst>
                <a:path extrusionOk="0" h="22922" w="15406">
                  <a:moveTo>
                    <a:pt x="7771" y="9200"/>
                  </a:moveTo>
                  <a:cubicBezTo>
                    <a:pt x="10335" y="9200"/>
                    <a:pt x="12665" y="11236"/>
                    <a:pt x="12665" y="14759"/>
                  </a:cubicBezTo>
                  <a:cubicBezTo>
                    <a:pt x="12665" y="18263"/>
                    <a:pt x="10335" y="20299"/>
                    <a:pt x="7771" y="20299"/>
                  </a:cubicBezTo>
                  <a:cubicBezTo>
                    <a:pt x="5187" y="20299"/>
                    <a:pt x="2878" y="18204"/>
                    <a:pt x="2878" y="14759"/>
                  </a:cubicBezTo>
                  <a:cubicBezTo>
                    <a:pt x="2878" y="11314"/>
                    <a:pt x="5187" y="9200"/>
                    <a:pt x="7771" y="9200"/>
                  </a:cubicBezTo>
                  <a:close/>
                  <a:moveTo>
                    <a:pt x="12528" y="1"/>
                  </a:moveTo>
                  <a:lnTo>
                    <a:pt x="12528" y="7086"/>
                  </a:lnTo>
                  <a:lnTo>
                    <a:pt x="12665" y="9200"/>
                  </a:lnTo>
                  <a:lnTo>
                    <a:pt x="12528" y="9200"/>
                  </a:lnTo>
                  <a:cubicBezTo>
                    <a:pt x="11647" y="7791"/>
                    <a:pt x="9748" y="6577"/>
                    <a:pt x="7301" y="6577"/>
                  </a:cubicBezTo>
                  <a:cubicBezTo>
                    <a:pt x="3426" y="6577"/>
                    <a:pt x="0" y="10062"/>
                    <a:pt x="0" y="14759"/>
                  </a:cubicBezTo>
                  <a:cubicBezTo>
                    <a:pt x="0" y="19457"/>
                    <a:pt x="3426" y="22922"/>
                    <a:pt x="7301" y="22922"/>
                  </a:cubicBezTo>
                  <a:cubicBezTo>
                    <a:pt x="9748" y="22922"/>
                    <a:pt x="11647" y="21708"/>
                    <a:pt x="12528" y="20299"/>
                  </a:cubicBezTo>
                  <a:lnTo>
                    <a:pt x="12665" y="20299"/>
                  </a:lnTo>
                  <a:lnTo>
                    <a:pt x="12665" y="22432"/>
                  </a:lnTo>
                  <a:lnTo>
                    <a:pt x="15405" y="22432"/>
                  </a:lnTo>
                  <a:lnTo>
                    <a:pt x="15405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3" name="Google Shape;1543;p238"/>
            <p:cNvSpPr/>
            <p:nvPr/>
          </p:nvSpPr>
          <p:spPr>
            <a:xfrm>
              <a:off x="4967825" y="2688175"/>
              <a:ext cx="340125" cy="395900"/>
            </a:xfrm>
            <a:custGeom>
              <a:rect b="b" l="l" r="r" t="t"/>
              <a:pathLst>
                <a:path extrusionOk="0" h="15836" w="13605">
                  <a:moveTo>
                    <a:pt x="1" y="0"/>
                  </a:moveTo>
                  <a:lnTo>
                    <a:pt x="1" y="9376"/>
                  </a:lnTo>
                  <a:cubicBezTo>
                    <a:pt x="1" y="13174"/>
                    <a:pt x="1919" y="15836"/>
                    <a:pt x="5873" y="15836"/>
                  </a:cubicBezTo>
                  <a:cubicBezTo>
                    <a:pt x="7967" y="15836"/>
                    <a:pt x="9866" y="14622"/>
                    <a:pt x="10727" y="13213"/>
                  </a:cubicBezTo>
                  <a:lnTo>
                    <a:pt x="10845" y="13213"/>
                  </a:lnTo>
                  <a:lnTo>
                    <a:pt x="10845" y="15346"/>
                  </a:lnTo>
                  <a:lnTo>
                    <a:pt x="13605" y="15346"/>
                  </a:lnTo>
                  <a:lnTo>
                    <a:pt x="13605" y="0"/>
                  </a:lnTo>
                  <a:lnTo>
                    <a:pt x="10727" y="0"/>
                  </a:lnTo>
                  <a:lnTo>
                    <a:pt x="10727" y="8456"/>
                  </a:lnTo>
                  <a:cubicBezTo>
                    <a:pt x="10727" y="10805"/>
                    <a:pt x="9181" y="13213"/>
                    <a:pt x="6675" y="13213"/>
                  </a:cubicBezTo>
                  <a:cubicBezTo>
                    <a:pt x="4483" y="13213"/>
                    <a:pt x="2898" y="12117"/>
                    <a:pt x="2898" y="8926"/>
                  </a:cubicBezTo>
                  <a:lnTo>
                    <a:pt x="2898" y="0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4" name="Google Shape;1544;p238"/>
            <p:cNvSpPr/>
            <p:nvPr/>
          </p:nvSpPr>
          <p:spPr>
            <a:xfrm>
              <a:off x="5365675" y="2675450"/>
              <a:ext cx="368025" cy="408625"/>
            </a:xfrm>
            <a:custGeom>
              <a:rect b="b" l="l" r="r" t="t"/>
              <a:pathLst>
                <a:path extrusionOk="0" h="16345" w="14721"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02"/>
                    <a:pt x="3289" y="16345"/>
                    <a:pt x="7889" y="16345"/>
                  </a:cubicBezTo>
                  <a:cubicBezTo>
                    <a:pt x="11550" y="16345"/>
                    <a:pt x="13781" y="14192"/>
                    <a:pt x="14721" y="11941"/>
                  </a:cubicBezTo>
                  <a:lnTo>
                    <a:pt x="12156" y="10844"/>
                  </a:lnTo>
                  <a:cubicBezTo>
                    <a:pt x="11393" y="12626"/>
                    <a:pt x="9827" y="13722"/>
                    <a:pt x="7693" y="13722"/>
                  </a:cubicBezTo>
                  <a:cubicBezTo>
                    <a:pt x="5266" y="13722"/>
                    <a:pt x="2878" y="11490"/>
                    <a:pt x="2878" y="8182"/>
                  </a:cubicBezTo>
                  <a:cubicBezTo>
                    <a:pt x="2878" y="4855"/>
                    <a:pt x="5247" y="2643"/>
                    <a:pt x="7693" y="2643"/>
                  </a:cubicBezTo>
                  <a:cubicBezTo>
                    <a:pt x="9827" y="2643"/>
                    <a:pt x="11236" y="3700"/>
                    <a:pt x="12000" y="5520"/>
                  </a:cubicBezTo>
                  <a:lnTo>
                    <a:pt x="14623" y="4424"/>
                  </a:lnTo>
                  <a:cubicBezTo>
                    <a:pt x="13683" y="2154"/>
                    <a:pt x="1156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5" name="Google Shape;1545;p238"/>
            <p:cNvSpPr/>
            <p:nvPr/>
          </p:nvSpPr>
          <p:spPr>
            <a:xfrm>
              <a:off x="5774300" y="2675450"/>
              <a:ext cx="341100" cy="408625"/>
            </a:xfrm>
            <a:custGeom>
              <a:rect b="b" l="l" r="r" t="t"/>
              <a:pathLst>
                <a:path extrusionOk="0" h="16345" w="13644">
                  <a:moveTo>
                    <a:pt x="7223" y="8241"/>
                  </a:moveTo>
                  <a:cubicBezTo>
                    <a:pt x="9670" y="8241"/>
                    <a:pt x="10904" y="9239"/>
                    <a:pt x="10904" y="9239"/>
                  </a:cubicBezTo>
                  <a:cubicBezTo>
                    <a:pt x="10904" y="11745"/>
                    <a:pt x="8496" y="13722"/>
                    <a:pt x="6186" y="13722"/>
                  </a:cubicBezTo>
                  <a:cubicBezTo>
                    <a:pt x="4698" y="13722"/>
                    <a:pt x="2995" y="12900"/>
                    <a:pt x="2995" y="11275"/>
                  </a:cubicBezTo>
                  <a:cubicBezTo>
                    <a:pt x="2995" y="9866"/>
                    <a:pt x="4189" y="8241"/>
                    <a:pt x="7223" y="8241"/>
                  </a:cubicBezTo>
                  <a:close/>
                  <a:moveTo>
                    <a:pt x="6832" y="0"/>
                  </a:moveTo>
                  <a:cubicBezTo>
                    <a:pt x="2976" y="0"/>
                    <a:pt x="1116" y="2330"/>
                    <a:pt x="588" y="3739"/>
                  </a:cubicBezTo>
                  <a:lnTo>
                    <a:pt x="3230" y="4855"/>
                  </a:lnTo>
                  <a:cubicBezTo>
                    <a:pt x="3759" y="3426"/>
                    <a:pt x="5286" y="2643"/>
                    <a:pt x="6891" y="2643"/>
                  </a:cubicBezTo>
                  <a:cubicBezTo>
                    <a:pt x="9044" y="2643"/>
                    <a:pt x="10904" y="4033"/>
                    <a:pt x="10884" y="6362"/>
                  </a:cubicBezTo>
                  <a:lnTo>
                    <a:pt x="10884" y="6793"/>
                  </a:lnTo>
                  <a:cubicBezTo>
                    <a:pt x="10297" y="6460"/>
                    <a:pt x="8789" y="5853"/>
                    <a:pt x="6734" y="5853"/>
                  </a:cubicBezTo>
                  <a:cubicBezTo>
                    <a:pt x="3132" y="5853"/>
                    <a:pt x="0" y="7732"/>
                    <a:pt x="0" y="11216"/>
                  </a:cubicBezTo>
                  <a:cubicBezTo>
                    <a:pt x="0" y="14407"/>
                    <a:pt x="2604" y="16345"/>
                    <a:pt x="5736" y="16345"/>
                  </a:cubicBezTo>
                  <a:cubicBezTo>
                    <a:pt x="8359" y="16345"/>
                    <a:pt x="9925" y="14994"/>
                    <a:pt x="10766" y="13722"/>
                  </a:cubicBezTo>
                  <a:lnTo>
                    <a:pt x="10904" y="13722"/>
                  </a:lnTo>
                  <a:lnTo>
                    <a:pt x="10904" y="15855"/>
                  </a:lnTo>
                  <a:lnTo>
                    <a:pt x="13644" y="15855"/>
                  </a:lnTo>
                  <a:lnTo>
                    <a:pt x="13644" y="6577"/>
                  </a:lnTo>
                  <a:cubicBezTo>
                    <a:pt x="13644" y="2251"/>
                    <a:pt x="10590" y="0"/>
                    <a:pt x="6832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6" name="Google Shape;1546;p238"/>
            <p:cNvSpPr/>
            <p:nvPr/>
          </p:nvSpPr>
          <p:spPr>
            <a:xfrm>
              <a:off x="6152575" y="2570725"/>
              <a:ext cx="249125" cy="507150"/>
            </a:xfrm>
            <a:custGeom>
              <a:rect b="b" l="l" r="r" t="t"/>
              <a:pathLst>
                <a:path extrusionOk="0" h="20286" w="9965">
                  <a:moveTo>
                    <a:pt x="2682" y="1"/>
                  </a:moveTo>
                  <a:lnTo>
                    <a:pt x="2682" y="4698"/>
                  </a:lnTo>
                  <a:lnTo>
                    <a:pt x="1" y="4698"/>
                  </a:lnTo>
                  <a:lnTo>
                    <a:pt x="1" y="7321"/>
                  </a:lnTo>
                  <a:lnTo>
                    <a:pt x="2682" y="7321"/>
                  </a:lnTo>
                  <a:lnTo>
                    <a:pt x="2682" y="15366"/>
                  </a:lnTo>
                  <a:cubicBezTo>
                    <a:pt x="2682" y="18498"/>
                    <a:pt x="4405" y="20279"/>
                    <a:pt x="7635" y="20279"/>
                  </a:cubicBezTo>
                  <a:cubicBezTo>
                    <a:pt x="7724" y="20284"/>
                    <a:pt x="7813" y="20286"/>
                    <a:pt x="7901" y="20286"/>
                  </a:cubicBezTo>
                  <a:cubicBezTo>
                    <a:pt x="8611" y="20286"/>
                    <a:pt x="9303" y="20147"/>
                    <a:pt x="9964" y="19868"/>
                  </a:cubicBezTo>
                  <a:lnTo>
                    <a:pt x="8946" y="17402"/>
                  </a:lnTo>
                  <a:cubicBezTo>
                    <a:pt x="8570" y="17563"/>
                    <a:pt x="8161" y="17659"/>
                    <a:pt x="7749" y="17659"/>
                  </a:cubicBezTo>
                  <a:cubicBezTo>
                    <a:pt x="7711" y="17659"/>
                    <a:pt x="7673" y="17658"/>
                    <a:pt x="7635" y="17656"/>
                  </a:cubicBezTo>
                  <a:cubicBezTo>
                    <a:pt x="6284" y="17656"/>
                    <a:pt x="5579" y="16854"/>
                    <a:pt x="5579" y="15151"/>
                  </a:cubicBezTo>
                  <a:lnTo>
                    <a:pt x="5579" y="7321"/>
                  </a:lnTo>
                  <a:lnTo>
                    <a:pt x="9338" y="7321"/>
                  </a:lnTo>
                  <a:lnTo>
                    <a:pt x="9338" y="4698"/>
                  </a:lnTo>
                  <a:lnTo>
                    <a:pt x="5579" y="4698"/>
                  </a:lnTo>
                  <a:lnTo>
                    <a:pt x="5579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7" name="Google Shape;1547;p238"/>
            <p:cNvSpPr/>
            <p:nvPr/>
          </p:nvSpPr>
          <p:spPr>
            <a:xfrm>
              <a:off x="6437875" y="2504825"/>
              <a:ext cx="119425" cy="567025"/>
            </a:xfrm>
            <a:custGeom>
              <a:rect b="b" l="l" r="r" t="t"/>
              <a:pathLst>
                <a:path extrusionOk="0" h="22681" w="4777">
                  <a:moveTo>
                    <a:pt x="2058" y="1"/>
                  </a:moveTo>
                  <a:cubicBezTo>
                    <a:pt x="1018" y="1"/>
                    <a:pt x="20" y="802"/>
                    <a:pt x="20" y="2030"/>
                  </a:cubicBezTo>
                  <a:cubicBezTo>
                    <a:pt x="1" y="3165"/>
                    <a:pt x="921" y="4085"/>
                    <a:pt x="2056" y="4085"/>
                  </a:cubicBezTo>
                  <a:cubicBezTo>
                    <a:pt x="3857" y="4065"/>
                    <a:pt x="4777" y="1893"/>
                    <a:pt x="3485" y="601"/>
                  </a:cubicBezTo>
                  <a:cubicBezTo>
                    <a:pt x="3071" y="187"/>
                    <a:pt x="2560" y="1"/>
                    <a:pt x="2058" y="1"/>
                  </a:cubicBezTo>
                  <a:close/>
                  <a:moveTo>
                    <a:pt x="607" y="7334"/>
                  </a:moveTo>
                  <a:lnTo>
                    <a:pt x="607" y="22680"/>
                  </a:lnTo>
                  <a:lnTo>
                    <a:pt x="3485" y="22680"/>
                  </a:lnTo>
                  <a:lnTo>
                    <a:pt x="3485" y="7334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8" name="Google Shape;1548;p238"/>
            <p:cNvSpPr/>
            <p:nvPr/>
          </p:nvSpPr>
          <p:spPr>
            <a:xfrm>
              <a:off x="6585675" y="2675450"/>
              <a:ext cx="394450" cy="408625"/>
            </a:xfrm>
            <a:custGeom>
              <a:rect b="b" l="l" r="r" t="t"/>
              <a:pathLst>
                <a:path extrusionOk="0" h="16345" w="15778">
                  <a:moveTo>
                    <a:pt x="7889" y="2623"/>
                  </a:moveTo>
                  <a:cubicBezTo>
                    <a:pt x="10453" y="2623"/>
                    <a:pt x="12900" y="4659"/>
                    <a:pt x="12900" y="8182"/>
                  </a:cubicBezTo>
                  <a:cubicBezTo>
                    <a:pt x="12900" y="11686"/>
                    <a:pt x="10453" y="13722"/>
                    <a:pt x="7889" y="13722"/>
                  </a:cubicBezTo>
                  <a:cubicBezTo>
                    <a:pt x="5324" y="13722"/>
                    <a:pt x="2878" y="11686"/>
                    <a:pt x="2878" y="8182"/>
                  </a:cubicBezTo>
                  <a:cubicBezTo>
                    <a:pt x="2878" y="4659"/>
                    <a:pt x="5324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0" y="3504"/>
                    <a:pt x="0" y="8182"/>
                  </a:cubicBezTo>
                  <a:cubicBezTo>
                    <a:pt x="0" y="12841"/>
                    <a:pt x="3289" y="16345"/>
                    <a:pt x="7889" y="16345"/>
                  </a:cubicBezTo>
                  <a:cubicBezTo>
                    <a:pt x="12489" y="16345"/>
                    <a:pt x="15777" y="12841"/>
                    <a:pt x="15777" y="8182"/>
                  </a:cubicBezTo>
                  <a:cubicBezTo>
                    <a:pt x="1577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9" name="Google Shape;1549;p238"/>
            <p:cNvSpPr/>
            <p:nvPr/>
          </p:nvSpPr>
          <p:spPr>
            <a:xfrm>
              <a:off x="7037850" y="2675450"/>
              <a:ext cx="340125" cy="396400"/>
            </a:xfrm>
            <a:custGeom>
              <a:rect b="b" l="l" r="r" t="t"/>
              <a:pathLst>
                <a:path extrusionOk="0" h="15856" w="13605">
                  <a:moveTo>
                    <a:pt x="7752" y="0"/>
                  </a:moveTo>
                  <a:cubicBezTo>
                    <a:pt x="5638" y="0"/>
                    <a:pt x="3700" y="1234"/>
                    <a:pt x="2897" y="2643"/>
                  </a:cubicBezTo>
                  <a:lnTo>
                    <a:pt x="2760" y="2643"/>
                  </a:lnTo>
                  <a:lnTo>
                    <a:pt x="2760" y="509"/>
                  </a:lnTo>
                  <a:lnTo>
                    <a:pt x="0" y="509"/>
                  </a:lnTo>
                  <a:lnTo>
                    <a:pt x="0" y="15855"/>
                  </a:lnTo>
                  <a:lnTo>
                    <a:pt x="2897" y="15855"/>
                  </a:lnTo>
                  <a:lnTo>
                    <a:pt x="2897" y="7360"/>
                  </a:lnTo>
                  <a:cubicBezTo>
                    <a:pt x="2897" y="5011"/>
                    <a:pt x="4424" y="2623"/>
                    <a:pt x="6929" y="2623"/>
                  </a:cubicBezTo>
                  <a:cubicBezTo>
                    <a:pt x="9122" y="2623"/>
                    <a:pt x="10727" y="3700"/>
                    <a:pt x="10727" y="6891"/>
                  </a:cubicBezTo>
                  <a:lnTo>
                    <a:pt x="10727" y="15855"/>
                  </a:lnTo>
                  <a:lnTo>
                    <a:pt x="13604" y="15855"/>
                  </a:lnTo>
                  <a:lnTo>
                    <a:pt x="13604" y="6460"/>
                  </a:lnTo>
                  <a:cubicBezTo>
                    <a:pt x="13604" y="2663"/>
                    <a:pt x="11667" y="0"/>
                    <a:pt x="7752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Slide 01">
  <p:cSld name="CUSTOM_6">
    <p:spTree>
      <p:nvGrpSpPr>
        <p:cNvPr id="1550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1" name="Google Shape;1551;p239"/>
          <p:cNvPicPr preferRelativeResize="0"/>
          <p:nvPr/>
        </p:nvPicPr>
        <p:blipFill rotWithShape="1">
          <a:blip r:embed="rId2">
            <a:alphaModFix/>
          </a:blip>
          <a:srcRect b="43795" l="10583" r="9722" t="35087"/>
          <a:stretch/>
        </p:blipFill>
        <p:spPr>
          <a:xfrm>
            <a:off x="3070475" y="2293225"/>
            <a:ext cx="3003050" cy="557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52" name="Google Shape;1552;p239"/>
          <p:cNvSpPr/>
          <p:nvPr/>
        </p:nvSpPr>
        <p:spPr>
          <a:xfrm>
            <a:off x="7453950" y="201700"/>
            <a:ext cx="1512900" cy="482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Slide 02">
  <p:cSld name="CUSTOM_6_1">
    <p:spTree>
      <p:nvGrpSpPr>
        <p:cNvPr id="1553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4" name="Google Shape;1554;p240"/>
          <p:cNvPicPr preferRelativeResize="0"/>
          <p:nvPr/>
        </p:nvPicPr>
        <p:blipFill rotWithShape="1">
          <a:blip r:embed="rId2">
            <a:alphaModFix/>
          </a:blip>
          <a:srcRect b="27887" l="18221" r="18221" t="27887"/>
          <a:stretch/>
        </p:blipFill>
        <p:spPr>
          <a:xfrm>
            <a:off x="2470625" y="1785934"/>
            <a:ext cx="4202750" cy="1644980"/>
          </a:xfrm>
          <a:prstGeom prst="rect">
            <a:avLst/>
          </a:prstGeom>
          <a:noFill/>
          <a:ln>
            <a:noFill/>
          </a:ln>
        </p:spPr>
      </p:pic>
      <p:sp>
        <p:nvSpPr>
          <p:cNvPr id="1555" name="Google Shape;1555;p240"/>
          <p:cNvSpPr/>
          <p:nvPr/>
        </p:nvSpPr>
        <p:spPr>
          <a:xfrm>
            <a:off x="7453950" y="201700"/>
            <a:ext cx="1512900" cy="482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 01">
  <p:cSld name="CUSTOM_8">
    <p:spTree>
      <p:nvGrpSpPr>
        <p:cNvPr id="1556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 02">
  <p:cSld name="CUSTOM_8_1">
    <p:spTree>
      <p:nvGrpSpPr>
        <p:cNvPr id="1557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242"/>
          <p:cNvSpPr/>
          <p:nvPr/>
        </p:nvSpPr>
        <p:spPr>
          <a:xfrm>
            <a:off x="7455175" y="86700"/>
            <a:ext cx="1521900" cy="496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Subheading Centre">
  <p:cSld name="TITLE_2_3_6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5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08" name="Google Shape;208;p25"/>
          <p:cNvSpPr txBox="1"/>
          <p:nvPr>
            <p:ph idx="1" type="body"/>
          </p:nvPr>
        </p:nvSpPr>
        <p:spPr>
          <a:xfrm>
            <a:off x="2477675" y="2631750"/>
            <a:ext cx="4195800" cy="20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ctr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09" name="Google Shape;209;p25"/>
          <p:cNvSpPr txBox="1"/>
          <p:nvPr>
            <p:ph type="title"/>
          </p:nvPr>
        </p:nvSpPr>
        <p:spPr>
          <a:xfrm>
            <a:off x="457200" y="1759507"/>
            <a:ext cx="82227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b="1" i="0" sz="1000" u="none" cap="none" strike="noStrike">
                <a:solidFill>
                  <a:schemeClr val="accent1"/>
                </a:solidFill>
              </a:defRPr>
            </a:lvl1pPr>
            <a:lvl2pPr lvl="1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210" name="Google Shape;210;p25"/>
          <p:cNvSpPr txBox="1"/>
          <p:nvPr>
            <p:ph idx="2" type="title"/>
          </p:nvPr>
        </p:nvSpPr>
        <p:spPr>
          <a:xfrm>
            <a:off x="457202" y="1990957"/>
            <a:ext cx="82227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10">
    <p:spTree>
      <p:nvGrpSpPr>
        <p:cNvPr id="1559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p243"/>
          <p:cNvSpPr/>
          <p:nvPr/>
        </p:nvSpPr>
        <p:spPr>
          <a:xfrm>
            <a:off x="50" y="0"/>
            <a:ext cx="9144000" cy="4524000"/>
          </a:xfrm>
          <a:prstGeom prst="rect">
            <a:avLst/>
          </a:prstGeom>
          <a:solidFill>
            <a:srgbClr val="20212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61" name="Google Shape;1561;p243"/>
          <p:cNvSpPr txBox="1"/>
          <p:nvPr/>
        </p:nvSpPr>
        <p:spPr>
          <a:xfrm>
            <a:off x="7741216" y="381600"/>
            <a:ext cx="950400" cy="1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  <a:endParaRPr b="0" i="0" sz="6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562" name="Google Shape;1562;p243"/>
          <p:cNvCxnSpPr/>
          <p:nvPr/>
        </p:nvCxnSpPr>
        <p:spPr>
          <a:xfrm rot="10800000">
            <a:off x="481275" y="1767101"/>
            <a:ext cx="0" cy="1769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563" name="Google Shape;1563;p243"/>
          <p:cNvSpPr txBox="1"/>
          <p:nvPr>
            <p:ph type="title"/>
          </p:nvPr>
        </p:nvSpPr>
        <p:spPr>
          <a:xfrm>
            <a:off x="962200" y="2196350"/>
            <a:ext cx="7724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oogle Sans"/>
              <a:buNone/>
              <a:defRPr b="0" i="0" sz="36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564" name="Google Shape;1564;p243"/>
          <p:cNvSpPr txBox="1"/>
          <p:nvPr>
            <p:ph idx="1" type="subTitle"/>
          </p:nvPr>
        </p:nvSpPr>
        <p:spPr>
          <a:xfrm>
            <a:off x="976648" y="1757286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ogle Sans"/>
              <a:buNone/>
              <a:defRPr sz="1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ppendix">
  <p:cSld name="CUSTOM_9">
    <p:bg>
      <p:bgPr>
        <a:solidFill>
          <a:srgbClr val="202124"/>
        </a:solidFill>
      </p:bgPr>
    </p:bg>
    <p:spTree>
      <p:nvGrpSpPr>
        <p:cNvPr id="1565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p244"/>
          <p:cNvSpPr txBox="1"/>
          <p:nvPr>
            <p:ph type="title"/>
          </p:nvPr>
        </p:nvSpPr>
        <p:spPr>
          <a:xfrm>
            <a:off x="457200" y="1536250"/>
            <a:ext cx="8229600" cy="207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oogle Sans"/>
              <a:buNone/>
              <a:defRPr b="0" i="0" sz="3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_Blank">
  <p:cSld name="CUSTOM_4_3">
    <p:spTree>
      <p:nvGrpSpPr>
        <p:cNvPr id="1567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CUSTOM_4_4">
    <p:spTree>
      <p:nvGrpSpPr>
        <p:cNvPr id="1568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246"/>
          <p:cNvSpPr/>
          <p:nvPr/>
        </p:nvSpPr>
        <p:spPr>
          <a:xfrm>
            <a:off x="7582475" y="107200"/>
            <a:ext cx="1381800" cy="27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0" name="Google Shape;1570;p246"/>
          <p:cNvSpPr txBox="1"/>
          <p:nvPr/>
        </p:nvSpPr>
        <p:spPr>
          <a:xfrm>
            <a:off x="6762575" y="-301"/>
            <a:ext cx="19242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BDC1C6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Proprietary + Confidential</a:t>
            </a:r>
            <a:endParaRPr sz="600">
              <a:solidFill>
                <a:srgbClr val="BDC1C6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Blank">
  <p:cSld name="TITLE_2_3_5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6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1-Col">
  <p:cSld name="TITLE_2_3_4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7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215" name="Google Shape;215;p27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6" name="Google Shape;216;p27"/>
          <p:cNvSpPr txBox="1"/>
          <p:nvPr>
            <p:ph idx="1" type="body"/>
          </p:nvPr>
        </p:nvSpPr>
        <p:spPr>
          <a:xfrm>
            <a:off x="464175" y="1347625"/>
            <a:ext cx="54531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Subheading 1-Col">
  <p:cSld name="TITLE_2_3_4_1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8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9" name="Google Shape;219;p28"/>
          <p:cNvSpPr txBox="1"/>
          <p:nvPr>
            <p:ph idx="1" type="body"/>
          </p:nvPr>
        </p:nvSpPr>
        <p:spPr>
          <a:xfrm>
            <a:off x="464175" y="1347625"/>
            <a:ext cx="54531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20" name="Google Shape;220;p28"/>
          <p:cNvSpPr txBox="1"/>
          <p:nvPr>
            <p:ph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b="1" i="0" sz="1000" u="none" cap="none" strike="noStrike">
                <a:solidFill>
                  <a:schemeClr val="accent4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221" name="Google Shape;221;p28"/>
          <p:cNvSpPr txBox="1"/>
          <p:nvPr>
            <p:ph idx="2"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Subheading 2-Col">
  <p:cSld name="TITLE_2_3_4_1_4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9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24" name="Google Shape;224;p29"/>
          <p:cNvSpPr txBox="1"/>
          <p:nvPr>
            <p:ph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b="1" i="0" sz="1000" u="none" cap="none" strike="noStrike">
                <a:solidFill>
                  <a:schemeClr val="accent4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225" name="Google Shape;225;p29"/>
          <p:cNvSpPr txBox="1"/>
          <p:nvPr>
            <p:ph idx="2"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226" name="Google Shape;226;p29"/>
          <p:cNvSpPr txBox="1"/>
          <p:nvPr>
            <p:ph idx="1" type="body"/>
          </p:nvPr>
        </p:nvSpPr>
        <p:spPr>
          <a:xfrm>
            <a:off x="464175" y="1347625"/>
            <a:ext cx="41112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27" name="Google Shape;227;p29"/>
          <p:cNvSpPr txBox="1"/>
          <p:nvPr>
            <p:ph idx="3" type="body"/>
          </p:nvPr>
        </p:nvSpPr>
        <p:spPr>
          <a:xfrm>
            <a:off x="4575544" y="1347625"/>
            <a:ext cx="41112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Subheading 3-Col">
  <p:cSld name="TITLE_2_3_4_1_4_1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0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30" name="Google Shape;230;p30"/>
          <p:cNvSpPr txBox="1"/>
          <p:nvPr>
            <p:ph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b="1" i="0" sz="1000" u="none" cap="none" strike="noStrike">
                <a:solidFill>
                  <a:schemeClr val="accent4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231" name="Google Shape;231;p30"/>
          <p:cNvSpPr txBox="1"/>
          <p:nvPr>
            <p:ph idx="2"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232" name="Google Shape;232;p30"/>
          <p:cNvSpPr txBox="1"/>
          <p:nvPr>
            <p:ph idx="1" type="body"/>
          </p:nvPr>
        </p:nvSpPr>
        <p:spPr>
          <a:xfrm>
            <a:off x="464175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33" name="Google Shape;233;p30"/>
          <p:cNvSpPr txBox="1"/>
          <p:nvPr>
            <p:ph idx="3" type="body"/>
          </p:nvPr>
        </p:nvSpPr>
        <p:spPr>
          <a:xfrm>
            <a:off x="3205050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34" name="Google Shape;234;p30"/>
          <p:cNvSpPr txBox="1"/>
          <p:nvPr>
            <p:ph idx="4" type="body"/>
          </p:nvPr>
        </p:nvSpPr>
        <p:spPr>
          <a:xfrm>
            <a:off x="5945925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nal Slide">
  <p:cSld name="CUSTOM_3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 txBox="1"/>
          <p:nvPr/>
        </p:nvSpPr>
        <p:spPr>
          <a:xfrm>
            <a:off x="7741216" y="381600"/>
            <a:ext cx="950400" cy="1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  <a:endParaRPr b="0" i="0" sz="600" u="none" cap="none" strike="noStrike">
              <a:solidFill>
                <a:srgbClr val="D9D9D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" name="Google Shape;82;p4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3" name="Google Shape;83;p4"/>
          <p:cNvSpPr txBox="1"/>
          <p:nvPr>
            <p:ph type="title"/>
          </p:nvPr>
        </p:nvSpPr>
        <p:spPr>
          <a:xfrm>
            <a:off x="457196" y="1171899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84" name="Google Shape;84;p4"/>
          <p:cNvSpPr txBox="1"/>
          <p:nvPr>
            <p:ph idx="1" type="body"/>
          </p:nvPr>
        </p:nvSpPr>
        <p:spPr>
          <a:xfrm>
            <a:off x="464175" y="2062324"/>
            <a:ext cx="5453100" cy="26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5" name="Google Shape;85;p4"/>
          <p:cNvSpPr/>
          <p:nvPr/>
        </p:nvSpPr>
        <p:spPr>
          <a:xfrm>
            <a:off x="463720" y="391712"/>
            <a:ext cx="236400" cy="207300"/>
          </a:xfrm>
          <a:custGeom>
            <a:rect b="b" l="l" r="r" t="t"/>
            <a:pathLst>
              <a:path extrusionOk="0" h="120000" w="120000">
                <a:moveTo>
                  <a:pt x="0" y="119999"/>
                </a:moveTo>
                <a:lnTo>
                  <a:pt x="120000" y="119999"/>
                </a:lnTo>
                <a:lnTo>
                  <a:pt x="60000" y="0"/>
                </a:lnTo>
                <a:lnTo>
                  <a:pt x="0" y="119999"/>
                </a:lnTo>
                <a:close/>
                <a:moveTo>
                  <a:pt x="65480" y="100931"/>
                </a:moveTo>
                <a:lnTo>
                  <a:pt x="54519" y="100931"/>
                </a:lnTo>
                <a:lnTo>
                  <a:pt x="54519" y="88438"/>
                </a:lnTo>
                <a:lnTo>
                  <a:pt x="65480" y="88438"/>
                </a:lnTo>
                <a:lnTo>
                  <a:pt x="65480" y="100931"/>
                </a:lnTo>
                <a:close/>
                <a:moveTo>
                  <a:pt x="65480" y="75616"/>
                </a:moveTo>
                <a:lnTo>
                  <a:pt x="54519" y="75616"/>
                </a:lnTo>
                <a:lnTo>
                  <a:pt x="54519" y="50630"/>
                </a:lnTo>
                <a:lnTo>
                  <a:pt x="65480" y="50630"/>
                </a:lnTo>
                <a:lnTo>
                  <a:pt x="65480" y="75616"/>
                </a:lnTo>
                <a:close/>
              </a:path>
            </a:pathLst>
          </a:custGeom>
          <a:solidFill>
            <a:srgbClr val="EA433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4"/>
          <p:cNvSpPr txBox="1"/>
          <p:nvPr/>
        </p:nvSpPr>
        <p:spPr>
          <a:xfrm>
            <a:off x="833306" y="409829"/>
            <a:ext cx="3294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A4335"/>
                </a:solidFill>
                <a:latin typeface="Google Sans"/>
                <a:ea typeface="Google Sans"/>
                <a:cs typeface="Google Sans"/>
                <a:sym typeface="Google Sans"/>
              </a:rPr>
              <a:t>INTERNAL SLIDE ONLY</a:t>
            </a:r>
            <a:endParaRPr b="1">
              <a:solidFill>
                <a:srgbClr val="EA4335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Subheading Centre">
  <p:cSld name="TITLE_2_3_4_1_3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1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37" name="Google Shape;237;p31"/>
          <p:cNvSpPr txBox="1"/>
          <p:nvPr>
            <p:ph idx="1" type="body"/>
          </p:nvPr>
        </p:nvSpPr>
        <p:spPr>
          <a:xfrm>
            <a:off x="2477675" y="2631750"/>
            <a:ext cx="4195800" cy="20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ctr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38" name="Google Shape;238;p31"/>
          <p:cNvSpPr txBox="1"/>
          <p:nvPr>
            <p:ph type="title"/>
          </p:nvPr>
        </p:nvSpPr>
        <p:spPr>
          <a:xfrm>
            <a:off x="457200" y="1759507"/>
            <a:ext cx="82227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b="1" i="0" sz="1000" u="none" cap="none" strike="noStrike">
                <a:solidFill>
                  <a:schemeClr val="accent4"/>
                </a:solidFill>
              </a:defRPr>
            </a:lvl1pPr>
            <a:lvl2pPr lvl="1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239" name="Google Shape;239;p31"/>
          <p:cNvSpPr txBox="1"/>
          <p:nvPr>
            <p:ph idx="2" type="title"/>
          </p:nvPr>
        </p:nvSpPr>
        <p:spPr>
          <a:xfrm>
            <a:off x="457202" y="1990957"/>
            <a:ext cx="82227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Blank">
  <p:cSld name="TITLE_2_3_4_1_2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2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: 1-Col">
  <p:cSld name="TITLE_2_3_4_2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3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244" name="Google Shape;244;p33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45" name="Google Shape;245;p33"/>
          <p:cNvSpPr txBox="1"/>
          <p:nvPr>
            <p:ph idx="1" type="body"/>
          </p:nvPr>
        </p:nvSpPr>
        <p:spPr>
          <a:xfrm>
            <a:off x="464175" y="1347625"/>
            <a:ext cx="54531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: Subheading 1-Col">
  <p:cSld name="TITLE_2_3_4_1_1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4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48" name="Google Shape;248;p34"/>
          <p:cNvSpPr txBox="1"/>
          <p:nvPr>
            <p:ph idx="1" type="body"/>
          </p:nvPr>
        </p:nvSpPr>
        <p:spPr>
          <a:xfrm>
            <a:off x="464175" y="1347625"/>
            <a:ext cx="54531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49" name="Google Shape;249;p34"/>
          <p:cNvSpPr txBox="1"/>
          <p:nvPr>
            <p:ph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None/>
              <a:defRPr b="1" i="0" sz="1000" u="none" cap="none" strike="noStrike">
                <a:solidFill>
                  <a:srgbClr val="F9AB00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250" name="Google Shape;250;p34"/>
          <p:cNvSpPr txBox="1"/>
          <p:nvPr>
            <p:ph idx="2"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: Subheading 2-Col">
  <p:cSld name="TITLE_2_3_4_1_1_5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5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53" name="Google Shape;253;p35"/>
          <p:cNvSpPr txBox="1"/>
          <p:nvPr>
            <p:ph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None/>
              <a:defRPr b="1" i="0" sz="1000" u="none" cap="none" strike="noStrike">
                <a:solidFill>
                  <a:srgbClr val="F9AB00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254" name="Google Shape;254;p35"/>
          <p:cNvSpPr txBox="1"/>
          <p:nvPr>
            <p:ph idx="2"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255" name="Google Shape;255;p35"/>
          <p:cNvSpPr txBox="1"/>
          <p:nvPr>
            <p:ph idx="1" type="body"/>
          </p:nvPr>
        </p:nvSpPr>
        <p:spPr>
          <a:xfrm>
            <a:off x="464175" y="1347625"/>
            <a:ext cx="41112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56" name="Google Shape;256;p35"/>
          <p:cNvSpPr txBox="1"/>
          <p:nvPr>
            <p:ph idx="3" type="body"/>
          </p:nvPr>
        </p:nvSpPr>
        <p:spPr>
          <a:xfrm>
            <a:off x="4575544" y="1347625"/>
            <a:ext cx="41112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: Subheading 3-Col">
  <p:cSld name="TITLE_2_3_4_1_1_4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6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59" name="Google Shape;259;p36"/>
          <p:cNvSpPr txBox="1"/>
          <p:nvPr>
            <p:ph idx="1" type="body"/>
          </p:nvPr>
        </p:nvSpPr>
        <p:spPr>
          <a:xfrm>
            <a:off x="464175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60" name="Google Shape;260;p36"/>
          <p:cNvSpPr txBox="1"/>
          <p:nvPr>
            <p:ph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None/>
              <a:defRPr b="1" i="0" sz="1000" u="none" cap="none" strike="noStrike">
                <a:solidFill>
                  <a:srgbClr val="F9AB00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261" name="Google Shape;261;p36"/>
          <p:cNvSpPr txBox="1"/>
          <p:nvPr>
            <p:ph idx="2"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262" name="Google Shape;262;p36"/>
          <p:cNvSpPr txBox="1"/>
          <p:nvPr>
            <p:ph idx="3" type="body"/>
          </p:nvPr>
        </p:nvSpPr>
        <p:spPr>
          <a:xfrm>
            <a:off x="3205050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63" name="Google Shape;263;p36"/>
          <p:cNvSpPr txBox="1"/>
          <p:nvPr>
            <p:ph idx="4" type="body"/>
          </p:nvPr>
        </p:nvSpPr>
        <p:spPr>
          <a:xfrm>
            <a:off x="5945925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: Subheading Centre">
  <p:cSld name="TITLE_2_3_4_1_1_3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7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66" name="Google Shape;266;p37"/>
          <p:cNvSpPr txBox="1"/>
          <p:nvPr>
            <p:ph idx="1" type="body"/>
          </p:nvPr>
        </p:nvSpPr>
        <p:spPr>
          <a:xfrm>
            <a:off x="2477675" y="2631750"/>
            <a:ext cx="4195800" cy="20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ctr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67" name="Google Shape;267;p37"/>
          <p:cNvSpPr txBox="1"/>
          <p:nvPr>
            <p:ph type="title"/>
          </p:nvPr>
        </p:nvSpPr>
        <p:spPr>
          <a:xfrm>
            <a:off x="457200" y="1759507"/>
            <a:ext cx="82227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None/>
              <a:defRPr b="1" i="0" sz="1000" u="none" cap="none" strike="noStrike">
                <a:solidFill>
                  <a:srgbClr val="F9AB00"/>
                </a:solidFill>
              </a:defRPr>
            </a:lvl1pPr>
            <a:lvl2pPr lvl="1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268" name="Google Shape;268;p37"/>
          <p:cNvSpPr txBox="1"/>
          <p:nvPr>
            <p:ph idx="2" type="title"/>
          </p:nvPr>
        </p:nvSpPr>
        <p:spPr>
          <a:xfrm>
            <a:off x="457202" y="1990957"/>
            <a:ext cx="82227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: Blank">
  <p:cSld name="TITLE_2_3_4_1_1_2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8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1-Col">
  <p:cSld name="TITLE_2_3_4_2_1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9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273" name="Google Shape;273;p39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74" name="Google Shape;274;p39"/>
          <p:cNvSpPr txBox="1"/>
          <p:nvPr>
            <p:ph idx="1" type="body"/>
          </p:nvPr>
        </p:nvSpPr>
        <p:spPr>
          <a:xfrm>
            <a:off x="464175" y="1347625"/>
            <a:ext cx="54531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Subheading 1-Col">
  <p:cSld name="TITLE_2_3_4_1_1_1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0"/>
          <p:cNvSpPr txBox="1"/>
          <p:nvPr>
            <p:ph idx="1" type="body"/>
          </p:nvPr>
        </p:nvSpPr>
        <p:spPr>
          <a:xfrm>
            <a:off x="464175" y="1347625"/>
            <a:ext cx="54531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77" name="Google Shape;277;p40"/>
          <p:cNvSpPr txBox="1"/>
          <p:nvPr>
            <p:ph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b="1" i="0" sz="1000" u="none" cap="none" strike="noStrike">
                <a:solidFill>
                  <a:schemeClr val="accent2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278" name="Google Shape;278;p40"/>
          <p:cNvSpPr txBox="1"/>
          <p:nvPr>
            <p:ph idx="2"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279" name="Google Shape;279;p40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Section Slide">
  <p:cSld name="CUSTOM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"/>
          <p:cNvSpPr/>
          <p:nvPr/>
        </p:nvSpPr>
        <p:spPr>
          <a:xfrm>
            <a:off x="50" y="0"/>
            <a:ext cx="9144000" cy="452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89" name="Google Shape;89;p5"/>
          <p:cNvCxnSpPr/>
          <p:nvPr/>
        </p:nvCxnSpPr>
        <p:spPr>
          <a:xfrm rot="10800000">
            <a:off x="481275" y="1767101"/>
            <a:ext cx="0" cy="1769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90" name="Google Shape;90;p5"/>
          <p:cNvSpPr txBox="1"/>
          <p:nvPr>
            <p:ph type="title"/>
          </p:nvPr>
        </p:nvSpPr>
        <p:spPr>
          <a:xfrm>
            <a:off x="962200" y="2196350"/>
            <a:ext cx="7724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oogle Sans"/>
              <a:buNone/>
              <a:defRPr b="0" i="0" sz="36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91" name="Google Shape;91;p5"/>
          <p:cNvSpPr txBox="1"/>
          <p:nvPr>
            <p:ph idx="1" type="subTitle"/>
          </p:nvPr>
        </p:nvSpPr>
        <p:spPr>
          <a:xfrm>
            <a:off x="976648" y="1757286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ogle Sans"/>
              <a:buNone/>
              <a:defRPr sz="1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92" name="Google Shape;92;p5"/>
          <p:cNvSpPr txBox="1"/>
          <p:nvPr/>
        </p:nvSpPr>
        <p:spPr>
          <a:xfrm>
            <a:off x="7741216" y="381600"/>
            <a:ext cx="950400" cy="1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  <a:endParaRPr b="0" i="0" sz="6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Subheading 2-Col">
  <p:cSld name="TITLE_2_3_4_1_1_1_4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1"/>
          <p:cNvSpPr txBox="1"/>
          <p:nvPr>
            <p:ph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b="1" i="0" sz="1000" u="none" cap="none" strike="noStrike">
                <a:solidFill>
                  <a:schemeClr val="accent2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282" name="Google Shape;282;p41"/>
          <p:cNvSpPr txBox="1"/>
          <p:nvPr>
            <p:ph idx="2"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283" name="Google Shape;283;p41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84" name="Google Shape;284;p41"/>
          <p:cNvSpPr txBox="1"/>
          <p:nvPr>
            <p:ph idx="1" type="body"/>
          </p:nvPr>
        </p:nvSpPr>
        <p:spPr>
          <a:xfrm>
            <a:off x="464175" y="1347625"/>
            <a:ext cx="41112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85" name="Google Shape;285;p41"/>
          <p:cNvSpPr txBox="1"/>
          <p:nvPr>
            <p:ph idx="3" type="body"/>
          </p:nvPr>
        </p:nvSpPr>
        <p:spPr>
          <a:xfrm>
            <a:off x="4575544" y="1347625"/>
            <a:ext cx="41112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Subheading 3-Col">
  <p:cSld name="TITLE_2_3_4_1_1_1_3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2"/>
          <p:cNvSpPr txBox="1"/>
          <p:nvPr>
            <p:ph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b="1" i="0" sz="1000" u="none" cap="none" strike="noStrike">
                <a:solidFill>
                  <a:schemeClr val="accent2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288" name="Google Shape;288;p42"/>
          <p:cNvSpPr txBox="1"/>
          <p:nvPr>
            <p:ph idx="2"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289" name="Google Shape;289;p42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90" name="Google Shape;290;p42"/>
          <p:cNvSpPr txBox="1"/>
          <p:nvPr>
            <p:ph idx="1" type="body"/>
          </p:nvPr>
        </p:nvSpPr>
        <p:spPr>
          <a:xfrm>
            <a:off x="464175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91" name="Google Shape;291;p42"/>
          <p:cNvSpPr txBox="1"/>
          <p:nvPr>
            <p:ph idx="3" type="body"/>
          </p:nvPr>
        </p:nvSpPr>
        <p:spPr>
          <a:xfrm>
            <a:off x="3205050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92" name="Google Shape;292;p42"/>
          <p:cNvSpPr txBox="1"/>
          <p:nvPr>
            <p:ph idx="4" type="body"/>
          </p:nvPr>
        </p:nvSpPr>
        <p:spPr>
          <a:xfrm>
            <a:off x="5945925" y="1347625"/>
            <a:ext cx="27408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37150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Subheading Centre">
  <p:cSld name="TITLE_2_3_4_1_1_1_2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3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95" name="Google Shape;295;p43"/>
          <p:cNvSpPr txBox="1"/>
          <p:nvPr>
            <p:ph idx="1" type="body"/>
          </p:nvPr>
        </p:nvSpPr>
        <p:spPr>
          <a:xfrm>
            <a:off x="2477675" y="2631750"/>
            <a:ext cx="4195800" cy="20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ctr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ctr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96" name="Google Shape;296;p43"/>
          <p:cNvSpPr txBox="1"/>
          <p:nvPr>
            <p:ph type="title"/>
          </p:nvPr>
        </p:nvSpPr>
        <p:spPr>
          <a:xfrm>
            <a:off x="457200" y="1759507"/>
            <a:ext cx="82227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b="1" i="0" sz="1000" u="none" cap="none" strike="noStrike">
                <a:solidFill>
                  <a:schemeClr val="accent2"/>
                </a:solidFill>
              </a:defRPr>
            </a:lvl1pPr>
            <a:lvl2pPr lvl="1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297" name="Google Shape;297;p43"/>
          <p:cNvSpPr txBox="1"/>
          <p:nvPr>
            <p:ph idx="2" type="title"/>
          </p:nvPr>
        </p:nvSpPr>
        <p:spPr>
          <a:xfrm>
            <a:off x="457202" y="1990957"/>
            <a:ext cx="82227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">
  <p:cSld name="TITLE_2_3_4_1_1_1_1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4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2-Col 01">
  <p:cSld name="TITLE_2_3_3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5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02" name="Google Shape;302;p45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303" name="Google Shape;303;p45"/>
          <p:cNvSpPr txBox="1"/>
          <p:nvPr>
            <p:ph idx="2" type="title"/>
          </p:nvPr>
        </p:nvSpPr>
        <p:spPr>
          <a:xfrm>
            <a:off x="45720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304" name="Google Shape;304;p45"/>
          <p:cNvSpPr txBox="1"/>
          <p:nvPr>
            <p:ph idx="3" type="title"/>
          </p:nvPr>
        </p:nvSpPr>
        <p:spPr>
          <a:xfrm>
            <a:off x="461345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305" name="Google Shape;305;p45"/>
          <p:cNvSpPr txBox="1"/>
          <p:nvPr>
            <p:ph idx="1" type="body"/>
          </p:nvPr>
        </p:nvSpPr>
        <p:spPr>
          <a:xfrm>
            <a:off x="464175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06" name="Google Shape;306;p45"/>
          <p:cNvSpPr txBox="1"/>
          <p:nvPr>
            <p:ph idx="4" type="body"/>
          </p:nvPr>
        </p:nvSpPr>
        <p:spPr>
          <a:xfrm>
            <a:off x="4615350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2-Col 02">
  <p:cSld name="TITLE_2_3_3_5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6"/>
          <p:cNvSpPr txBox="1"/>
          <p:nvPr>
            <p:ph type="title"/>
          </p:nvPr>
        </p:nvSpPr>
        <p:spPr>
          <a:xfrm>
            <a:off x="45720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309" name="Google Shape;309;p46"/>
          <p:cNvSpPr txBox="1"/>
          <p:nvPr>
            <p:ph idx="2" type="title"/>
          </p:nvPr>
        </p:nvSpPr>
        <p:spPr>
          <a:xfrm>
            <a:off x="461345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310" name="Google Shape;310;p46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11" name="Google Shape;311;p46"/>
          <p:cNvSpPr txBox="1"/>
          <p:nvPr>
            <p:ph idx="1" type="body"/>
          </p:nvPr>
        </p:nvSpPr>
        <p:spPr>
          <a:xfrm>
            <a:off x="464175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12" name="Google Shape;312;p46"/>
          <p:cNvSpPr txBox="1"/>
          <p:nvPr>
            <p:ph idx="3" type="body"/>
          </p:nvPr>
        </p:nvSpPr>
        <p:spPr>
          <a:xfrm>
            <a:off x="4615350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13" name="Google Shape;313;p46"/>
          <p:cNvSpPr txBox="1"/>
          <p:nvPr>
            <p:ph idx="4"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314" name="Google Shape;314;p46"/>
          <p:cNvSpPr txBox="1"/>
          <p:nvPr>
            <p:ph idx="5"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b="1" i="0" sz="1000" u="none" cap="none" strike="noStrike">
                <a:solidFill>
                  <a:schemeClr val="accent1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2-Col 03">
  <p:cSld name="TITLE_2_3_3_3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7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17" name="Google Shape;317;p47"/>
          <p:cNvSpPr txBox="1"/>
          <p:nvPr>
            <p:ph type="title"/>
          </p:nvPr>
        </p:nvSpPr>
        <p:spPr>
          <a:xfrm>
            <a:off x="45720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318" name="Google Shape;318;p47"/>
          <p:cNvSpPr txBox="1"/>
          <p:nvPr>
            <p:ph idx="2" type="title"/>
          </p:nvPr>
        </p:nvSpPr>
        <p:spPr>
          <a:xfrm>
            <a:off x="461345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319" name="Google Shape;319;p47"/>
          <p:cNvSpPr txBox="1"/>
          <p:nvPr>
            <p:ph idx="1" type="body"/>
          </p:nvPr>
        </p:nvSpPr>
        <p:spPr>
          <a:xfrm>
            <a:off x="464175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20" name="Google Shape;320;p47"/>
          <p:cNvSpPr txBox="1"/>
          <p:nvPr>
            <p:ph idx="3" type="body"/>
          </p:nvPr>
        </p:nvSpPr>
        <p:spPr>
          <a:xfrm>
            <a:off x="4615350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2-Col 01">
  <p:cSld name="TITLE_2_3_3_4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8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23" name="Google Shape;323;p48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324" name="Google Shape;324;p48"/>
          <p:cNvSpPr txBox="1"/>
          <p:nvPr>
            <p:ph idx="2" type="title"/>
          </p:nvPr>
        </p:nvSpPr>
        <p:spPr>
          <a:xfrm>
            <a:off x="45720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325" name="Google Shape;325;p48"/>
          <p:cNvSpPr txBox="1"/>
          <p:nvPr>
            <p:ph idx="3" type="title"/>
          </p:nvPr>
        </p:nvSpPr>
        <p:spPr>
          <a:xfrm>
            <a:off x="461345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326" name="Google Shape;326;p48"/>
          <p:cNvSpPr txBox="1"/>
          <p:nvPr>
            <p:ph idx="1" type="body"/>
          </p:nvPr>
        </p:nvSpPr>
        <p:spPr>
          <a:xfrm>
            <a:off x="464175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27" name="Google Shape;327;p48"/>
          <p:cNvSpPr txBox="1"/>
          <p:nvPr>
            <p:ph idx="4" type="body"/>
          </p:nvPr>
        </p:nvSpPr>
        <p:spPr>
          <a:xfrm>
            <a:off x="4615350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2-Col 02">
  <p:cSld name="TITLE_2_3_3_4_2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9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30" name="Google Shape;330;p49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331" name="Google Shape;331;p49"/>
          <p:cNvSpPr txBox="1"/>
          <p:nvPr>
            <p:ph idx="2"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b="1" i="0" sz="1000" u="none" cap="none" strike="noStrike">
                <a:solidFill>
                  <a:schemeClr val="accent4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332" name="Google Shape;332;p49"/>
          <p:cNvSpPr txBox="1"/>
          <p:nvPr>
            <p:ph idx="3" type="title"/>
          </p:nvPr>
        </p:nvSpPr>
        <p:spPr>
          <a:xfrm>
            <a:off x="45720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333" name="Google Shape;333;p49"/>
          <p:cNvSpPr txBox="1"/>
          <p:nvPr>
            <p:ph idx="4" type="title"/>
          </p:nvPr>
        </p:nvSpPr>
        <p:spPr>
          <a:xfrm>
            <a:off x="461345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334" name="Google Shape;334;p49"/>
          <p:cNvSpPr txBox="1"/>
          <p:nvPr>
            <p:ph idx="1" type="body"/>
          </p:nvPr>
        </p:nvSpPr>
        <p:spPr>
          <a:xfrm>
            <a:off x="464175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35" name="Google Shape;335;p49"/>
          <p:cNvSpPr txBox="1"/>
          <p:nvPr>
            <p:ph idx="5" type="body"/>
          </p:nvPr>
        </p:nvSpPr>
        <p:spPr>
          <a:xfrm>
            <a:off x="4615350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2-Col 03">
  <p:cSld name="TITLE_2_3_3_3_1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0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38" name="Google Shape;338;p50"/>
          <p:cNvSpPr txBox="1"/>
          <p:nvPr>
            <p:ph type="title"/>
          </p:nvPr>
        </p:nvSpPr>
        <p:spPr>
          <a:xfrm>
            <a:off x="45720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339" name="Google Shape;339;p50"/>
          <p:cNvSpPr txBox="1"/>
          <p:nvPr>
            <p:ph idx="2" type="title"/>
          </p:nvPr>
        </p:nvSpPr>
        <p:spPr>
          <a:xfrm>
            <a:off x="461345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340" name="Google Shape;340;p50"/>
          <p:cNvSpPr txBox="1"/>
          <p:nvPr>
            <p:ph idx="1" type="body"/>
          </p:nvPr>
        </p:nvSpPr>
        <p:spPr>
          <a:xfrm>
            <a:off x="464175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41" name="Google Shape;341;p50"/>
          <p:cNvSpPr txBox="1"/>
          <p:nvPr>
            <p:ph idx="3" type="body"/>
          </p:nvPr>
        </p:nvSpPr>
        <p:spPr>
          <a:xfrm>
            <a:off x="4615350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Overview Slide 01">
  <p:cSld name="CUSTOM_7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"/>
          <p:cNvSpPr/>
          <p:nvPr/>
        </p:nvSpPr>
        <p:spPr>
          <a:xfrm>
            <a:off x="50" y="0"/>
            <a:ext cx="60039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95" name="Google Shape;95;p6"/>
          <p:cNvPicPr preferRelativeResize="0"/>
          <p:nvPr/>
        </p:nvPicPr>
        <p:blipFill rotWithShape="1">
          <a:blip r:embed="rId2">
            <a:alphaModFix amt="20000"/>
          </a:blip>
          <a:srcRect b="14751" l="5396" r="21775" t="3247"/>
          <a:stretch/>
        </p:blipFill>
        <p:spPr>
          <a:xfrm>
            <a:off x="4800" y="0"/>
            <a:ext cx="378816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6"/>
          <p:cNvPicPr preferRelativeResize="0"/>
          <p:nvPr/>
        </p:nvPicPr>
        <p:blipFill rotWithShape="1">
          <a:blip r:embed="rId2">
            <a:alphaModFix amt="22000"/>
          </a:blip>
          <a:srcRect b="14751" l="5396" r="64474" t="3247"/>
          <a:stretch/>
        </p:blipFill>
        <p:spPr>
          <a:xfrm>
            <a:off x="3788150" y="0"/>
            <a:ext cx="2215801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6"/>
          <p:cNvSpPr txBox="1"/>
          <p:nvPr>
            <p:ph type="title"/>
          </p:nvPr>
        </p:nvSpPr>
        <p:spPr>
          <a:xfrm>
            <a:off x="457200" y="1392397"/>
            <a:ext cx="4961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Google Sans"/>
              <a:buNone/>
              <a:defRPr b="0" i="0" sz="5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98" name="Google Shape;98;p6"/>
          <p:cNvSpPr txBox="1"/>
          <p:nvPr>
            <p:ph idx="1" type="subTitle"/>
          </p:nvPr>
        </p:nvSpPr>
        <p:spPr>
          <a:xfrm>
            <a:off x="471650" y="3236275"/>
            <a:ext cx="2315700" cy="144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ogle Sans"/>
              <a:buNone/>
              <a:defRPr sz="1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99" name="Google Shape;99;p6"/>
          <p:cNvSpPr txBox="1"/>
          <p:nvPr>
            <p:ph idx="2" type="subTitle"/>
          </p:nvPr>
        </p:nvSpPr>
        <p:spPr>
          <a:xfrm>
            <a:off x="471648" y="420524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oogle Sans"/>
              <a:buNone/>
              <a:defRPr b="1" sz="12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: 2-Col 01">
  <p:cSld name="TITLE_2_3_3_4_1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1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344" name="Google Shape;344;p51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45" name="Google Shape;345;p51"/>
          <p:cNvSpPr txBox="1"/>
          <p:nvPr>
            <p:ph idx="2" type="title"/>
          </p:nvPr>
        </p:nvSpPr>
        <p:spPr>
          <a:xfrm>
            <a:off x="45720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346" name="Google Shape;346;p51"/>
          <p:cNvSpPr txBox="1"/>
          <p:nvPr>
            <p:ph idx="3" type="title"/>
          </p:nvPr>
        </p:nvSpPr>
        <p:spPr>
          <a:xfrm>
            <a:off x="461345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347" name="Google Shape;347;p51"/>
          <p:cNvSpPr txBox="1"/>
          <p:nvPr>
            <p:ph idx="1" type="body"/>
          </p:nvPr>
        </p:nvSpPr>
        <p:spPr>
          <a:xfrm>
            <a:off x="464175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48" name="Google Shape;348;p51"/>
          <p:cNvSpPr txBox="1"/>
          <p:nvPr>
            <p:ph idx="4" type="body"/>
          </p:nvPr>
        </p:nvSpPr>
        <p:spPr>
          <a:xfrm>
            <a:off x="4615350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: 2-Col 02">
  <p:cSld name="TITLE_2_3_3_4_1_2"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2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351" name="Google Shape;351;p52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52" name="Google Shape;352;p52"/>
          <p:cNvSpPr txBox="1"/>
          <p:nvPr>
            <p:ph idx="2"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None/>
              <a:defRPr b="1" i="0" sz="1000" u="none" cap="none" strike="noStrike">
                <a:solidFill>
                  <a:srgbClr val="F9AB00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B00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9AB00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353" name="Google Shape;353;p52"/>
          <p:cNvSpPr txBox="1"/>
          <p:nvPr>
            <p:ph idx="3" type="title"/>
          </p:nvPr>
        </p:nvSpPr>
        <p:spPr>
          <a:xfrm>
            <a:off x="45720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354" name="Google Shape;354;p52"/>
          <p:cNvSpPr txBox="1"/>
          <p:nvPr>
            <p:ph idx="4" type="title"/>
          </p:nvPr>
        </p:nvSpPr>
        <p:spPr>
          <a:xfrm>
            <a:off x="461345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355" name="Google Shape;355;p52"/>
          <p:cNvSpPr txBox="1"/>
          <p:nvPr>
            <p:ph idx="1" type="body"/>
          </p:nvPr>
        </p:nvSpPr>
        <p:spPr>
          <a:xfrm>
            <a:off x="464175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56" name="Google Shape;356;p52"/>
          <p:cNvSpPr txBox="1"/>
          <p:nvPr>
            <p:ph idx="5" type="body"/>
          </p:nvPr>
        </p:nvSpPr>
        <p:spPr>
          <a:xfrm>
            <a:off x="4615350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: 2-Col 03">
  <p:cSld name="TITLE_2_3_3_3_1_1"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3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59" name="Google Shape;359;p53"/>
          <p:cNvSpPr txBox="1"/>
          <p:nvPr>
            <p:ph type="title"/>
          </p:nvPr>
        </p:nvSpPr>
        <p:spPr>
          <a:xfrm>
            <a:off x="45720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360" name="Google Shape;360;p53"/>
          <p:cNvSpPr txBox="1"/>
          <p:nvPr>
            <p:ph idx="2" type="title"/>
          </p:nvPr>
        </p:nvSpPr>
        <p:spPr>
          <a:xfrm>
            <a:off x="461345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361" name="Google Shape;361;p53"/>
          <p:cNvSpPr txBox="1"/>
          <p:nvPr>
            <p:ph idx="1" type="body"/>
          </p:nvPr>
        </p:nvSpPr>
        <p:spPr>
          <a:xfrm>
            <a:off x="464175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62" name="Google Shape;362;p53"/>
          <p:cNvSpPr txBox="1"/>
          <p:nvPr>
            <p:ph idx="3" type="body"/>
          </p:nvPr>
        </p:nvSpPr>
        <p:spPr>
          <a:xfrm>
            <a:off x="4615350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2-Col 01">
  <p:cSld name="TITLE_2_3_3_4_1_1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4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365" name="Google Shape;365;p54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66" name="Google Shape;366;p54"/>
          <p:cNvSpPr txBox="1"/>
          <p:nvPr>
            <p:ph idx="2" type="title"/>
          </p:nvPr>
        </p:nvSpPr>
        <p:spPr>
          <a:xfrm>
            <a:off x="45720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367" name="Google Shape;367;p54"/>
          <p:cNvSpPr txBox="1"/>
          <p:nvPr>
            <p:ph idx="3" type="title"/>
          </p:nvPr>
        </p:nvSpPr>
        <p:spPr>
          <a:xfrm>
            <a:off x="461345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368" name="Google Shape;368;p54"/>
          <p:cNvSpPr txBox="1"/>
          <p:nvPr>
            <p:ph idx="1" type="body"/>
          </p:nvPr>
        </p:nvSpPr>
        <p:spPr>
          <a:xfrm>
            <a:off x="464175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69" name="Google Shape;369;p54"/>
          <p:cNvSpPr txBox="1"/>
          <p:nvPr>
            <p:ph idx="4" type="body"/>
          </p:nvPr>
        </p:nvSpPr>
        <p:spPr>
          <a:xfrm>
            <a:off x="4615350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2-Col 02">
  <p:cSld name="TITLE_2_3_3_4_1_1_1_1"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5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372" name="Google Shape;372;p55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73" name="Google Shape;373;p55"/>
          <p:cNvSpPr txBox="1"/>
          <p:nvPr>
            <p:ph idx="2" type="title"/>
          </p:nvPr>
        </p:nvSpPr>
        <p:spPr>
          <a:xfrm>
            <a:off x="457200" y="225739"/>
            <a:ext cx="4074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b="1" i="0" sz="1000" u="none" cap="none" strike="noStrike">
                <a:solidFill>
                  <a:schemeClr val="accent2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Google Sans"/>
              <a:buNone/>
              <a:defRPr b="1" i="0" sz="1000" u="none" cap="none" strike="noStrike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374" name="Google Shape;374;p55"/>
          <p:cNvSpPr txBox="1"/>
          <p:nvPr>
            <p:ph idx="3" type="title"/>
          </p:nvPr>
        </p:nvSpPr>
        <p:spPr>
          <a:xfrm>
            <a:off x="45720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375" name="Google Shape;375;p55"/>
          <p:cNvSpPr txBox="1"/>
          <p:nvPr>
            <p:ph idx="4" type="title"/>
          </p:nvPr>
        </p:nvSpPr>
        <p:spPr>
          <a:xfrm>
            <a:off x="461345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376" name="Google Shape;376;p55"/>
          <p:cNvSpPr txBox="1"/>
          <p:nvPr>
            <p:ph idx="1" type="body"/>
          </p:nvPr>
        </p:nvSpPr>
        <p:spPr>
          <a:xfrm>
            <a:off x="464175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77" name="Google Shape;377;p55"/>
          <p:cNvSpPr txBox="1"/>
          <p:nvPr>
            <p:ph idx="5" type="body"/>
          </p:nvPr>
        </p:nvSpPr>
        <p:spPr>
          <a:xfrm>
            <a:off x="4615350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2-Col 03">
  <p:cSld name="TITLE_2_3_3_3_1_1_1"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6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80" name="Google Shape;380;p56"/>
          <p:cNvSpPr txBox="1"/>
          <p:nvPr>
            <p:ph type="title"/>
          </p:nvPr>
        </p:nvSpPr>
        <p:spPr>
          <a:xfrm>
            <a:off x="45720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381" name="Google Shape;381;p56"/>
          <p:cNvSpPr txBox="1"/>
          <p:nvPr>
            <p:ph idx="2" type="title"/>
          </p:nvPr>
        </p:nvSpPr>
        <p:spPr>
          <a:xfrm>
            <a:off x="4613450" y="1281855"/>
            <a:ext cx="40746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None/>
              <a:defRPr i="0" sz="1400" u="none" cap="none" strike="noStrike">
                <a:solidFill>
                  <a:srgbClr val="3C4043"/>
                </a:solidFill>
              </a:defRPr>
            </a:lvl1pPr>
            <a:lvl2pPr lvl="1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3C4043"/>
              </a:buClr>
              <a:buSzPts val="1400"/>
              <a:buFont typeface="Google Sans"/>
              <a:buNone/>
              <a:defRPr i="0" sz="1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382" name="Google Shape;382;p56"/>
          <p:cNvSpPr txBox="1"/>
          <p:nvPr>
            <p:ph idx="1" type="body"/>
          </p:nvPr>
        </p:nvSpPr>
        <p:spPr>
          <a:xfrm>
            <a:off x="464175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83" name="Google Shape;383;p56"/>
          <p:cNvSpPr txBox="1"/>
          <p:nvPr>
            <p:ph idx="3" type="body"/>
          </p:nvPr>
        </p:nvSpPr>
        <p:spPr>
          <a:xfrm>
            <a:off x="4615350" y="1771601"/>
            <a:ext cx="4074600" cy="29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Split Slide">
  <p:cSld name="CUSTOM_5"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7"/>
          <p:cNvSpPr/>
          <p:nvPr/>
        </p:nvSpPr>
        <p:spPr>
          <a:xfrm>
            <a:off x="-13753" y="-11100"/>
            <a:ext cx="3951300" cy="516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86" name="Google Shape;386;p57"/>
          <p:cNvSpPr txBox="1"/>
          <p:nvPr>
            <p:ph idx="1" type="body"/>
          </p:nvPr>
        </p:nvSpPr>
        <p:spPr>
          <a:xfrm>
            <a:off x="464175" y="2267325"/>
            <a:ext cx="2676000" cy="24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87" name="Google Shape;387;p57"/>
          <p:cNvSpPr txBox="1"/>
          <p:nvPr>
            <p:ph type="title"/>
          </p:nvPr>
        </p:nvSpPr>
        <p:spPr>
          <a:xfrm>
            <a:off x="457200" y="1024407"/>
            <a:ext cx="277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b="1" i="0" sz="1000" u="none" cap="none" strike="noStrike">
                <a:solidFill>
                  <a:srgbClr val="FFFFFF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388" name="Google Shape;388;p57"/>
          <p:cNvSpPr txBox="1"/>
          <p:nvPr>
            <p:ph idx="2" type="title"/>
          </p:nvPr>
        </p:nvSpPr>
        <p:spPr>
          <a:xfrm>
            <a:off x="457200" y="1255882"/>
            <a:ext cx="27720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Split Slide">
  <p:cSld name="CUSTOM_5_1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8"/>
          <p:cNvSpPr/>
          <p:nvPr/>
        </p:nvSpPr>
        <p:spPr>
          <a:xfrm>
            <a:off x="-13753" y="-11100"/>
            <a:ext cx="3951300" cy="5165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91" name="Google Shape;391;p58"/>
          <p:cNvSpPr txBox="1"/>
          <p:nvPr>
            <p:ph idx="1" type="body"/>
          </p:nvPr>
        </p:nvSpPr>
        <p:spPr>
          <a:xfrm>
            <a:off x="464175" y="2267325"/>
            <a:ext cx="2676000" cy="24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92" name="Google Shape;392;p58"/>
          <p:cNvSpPr txBox="1"/>
          <p:nvPr>
            <p:ph type="title"/>
          </p:nvPr>
        </p:nvSpPr>
        <p:spPr>
          <a:xfrm>
            <a:off x="457200" y="1024407"/>
            <a:ext cx="277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b="1" i="0" sz="1000" u="none" cap="none" strike="noStrike">
                <a:solidFill>
                  <a:srgbClr val="FFFFFF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393" name="Google Shape;393;p58"/>
          <p:cNvSpPr txBox="1"/>
          <p:nvPr>
            <p:ph idx="2" type="title"/>
          </p:nvPr>
        </p:nvSpPr>
        <p:spPr>
          <a:xfrm>
            <a:off x="457200" y="1255882"/>
            <a:ext cx="27720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Split Slide">
  <p:cSld name="CUSTOM_5_1_1"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9"/>
          <p:cNvSpPr/>
          <p:nvPr/>
        </p:nvSpPr>
        <p:spPr>
          <a:xfrm>
            <a:off x="-13753" y="-11100"/>
            <a:ext cx="3951300" cy="5165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96" name="Google Shape;396;p59"/>
          <p:cNvSpPr txBox="1"/>
          <p:nvPr>
            <p:ph idx="1" type="body"/>
          </p:nvPr>
        </p:nvSpPr>
        <p:spPr>
          <a:xfrm>
            <a:off x="464175" y="2267325"/>
            <a:ext cx="2676000" cy="24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97" name="Google Shape;397;p59"/>
          <p:cNvSpPr txBox="1"/>
          <p:nvPr>
            <p:ph type="title"/>
          </p:nvPr>
        </p:nvSpPr>
        <p:spPr>
          <a:xfrm>
            <a:off x="457200" y="1024407"/>
            <a:ext cx="277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b="1" i="0" sz="1000" u="none" cap="none" strike="noStrike">
                <a:solidFill>
                  <a:srgbClr val="FFFFFF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398" name="Google Shape;398;p59"/>
          <p:cNvSpPr txBox="1"/>
          <p:nvPr>
            <p:ph idx="2" type="title"/>
          </p:nvPr>
        </p:nvSpPr>
        <p:spPr>
          <a:xfrm>
            <a:off x="457200" y="1255882"/>
            <a:ext cx="27720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Split Slide">
  <p:cSld name="CUSTOM_5_1_1_1"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0"/>
          <p:cNvSpPr/>
          <p:nvPr/>
        </p:nvSpPr>
        <p:spPr>
          <a:xfrm>
            <a:off x="-13753" y="-11100"/>
            <a:ext cx="3951300" cy="5165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01" name="Google Shape;401;p60"/>
          <p:cNvSpPr txBox="1"/>
          <p:nvPr>
            <p:ph idx="1" type="body"/>
          </p:nvPr>
        </p:nvSpPr>
        <p:spPr>
          <a:xfrm>
            <a:off x="464175" y="2267325"/>
            <a:ext cx="2676000" cy="24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FFFFFF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02" name="Google Shape;402;p60"/>
          <p:cNvSpPr txBox="1"/>
          <p:nvPr>
            <p:ph type="title"/>
          </p:nvPr>
        </p:nvSpPr>
        <p:spPr>
          <a:xfrm>
            <a:off x="457200" y="1024407"/>
            <a:ext cx="277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b="1" i="0" sz="1000" u="none" cap="none" strike="noStrike">
                <a:solidFill>
                  <a:srgbClr val="FFFFFF"/>
                </a:solidFill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Google Sans"/>
              <a:buNone/>
              <a:defRPr b="1" i="0" sz="1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403" name="Google Shape;403;p60"/>
          <p:cNvSpPr txBox="1"/>
          <p:nvPr>
            <p:ph idx="2" type="title"/>
          </p:nvPr>
        </p:nvSpPr>
        <p:spPr>
          <a:xfrm>
            <a:off x="457200" y="1255882"/>
            <a:ext cx="27720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Overview Slide 02">
  <p:cSld name="CUSTOM_7_1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"/>
          <p:cNvSpPr txBox="1"/>
          <p:nvPr/>
        </p:nvSpPr>
        <p:spPr>
          <a:xfrm>
            <a:off x="4736213" y="356750"/>
            <a:ext cx="4961400" cy="45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0">
                <a:solidFill>
                  <a:srgbClr val="F1F3F4"/>
                </a:solidFill>
                <a:latin typeface="Google Sans"/>
                <a:ea typeface="Google Sans"/>
                <a:cs typeface="Google Sans"/>
                <a:sym typeface="Google Sans"/>
              </a:rPr>
              <a:t>0</a:t>
            </a:r>
            <a:endParaRPr sz="30000">
              <a:solidFill>
                <a:srgbClr val="F1F3F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50" y="0"/>
            <a:ext cx="60039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03" name="Google Shape;103;p7"/>
          <p:cNvPicPr preferRelativeResize="0"/>
          <p:nvPr/>
        </p:nvPicPr>
        <p:blipFill rotWithShape="1">
          <a:blip r:embed="rId2">
            <a:alphaModFix amt="20000"/>
          </a:blip>
          <a:srcRect b="14751" l="5396" r="21775" t="3247"/>
          <a:stretch/>
        </p:blipFill>
        <p:spPr>
          <a:xfrm>
            <a:off x="4800" y="0"/>
            <a:ext cx="378816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7"/>
          <p:cNvPicPr preferRelativeResize="0"/>
          <p:nvPr/>
        </p:nvPicPr>
        <p:blipFill rotWithShape="1">
          <a:blip r:embed="rId2">
            <a:alphaModFix amt="22000"/>
          </a:blip>
          <a:srcRect b="14751" l="5396" r="64474" t="3247"/>
          <a:stretch/>
        </p:blipFill>
        <p:spPr>
          <a:xfrm>
            <a:off x="3788150" y="0"/>
            <a:ext cx="2215801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7"/>
          <p:cNvSpPr txBox="1"/>
          <p:nvPr>
            <p:ph type="title"/>
          </p:nvPr>
        </p:nvSpPr>
        <p:spPr>
          <a:xfrm>
            <a:off x="457200" y="1392397"/>
            <a:ext cx="4961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Google Sans"/>
              <a:buNone/>
              <a:defRPr b="0" i="0" sz="5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06" name="Google Shape;106;p7"/>
          <p:cNvSpPr txBox="1"/>
          <p:nvPr>
            <p:ph idx="1" type="subTitle"/>
          </p:nvPr>
        </p:nvSpPr>
        <p:spPr>
          <a:xfrm>
            <a:off x="471650" y="3236275"/>
            <a:ext cx="2315700" cy="144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ogle Sans"/>
              <a:buNone/>
              <a:defRPr sz="1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07" name="Google Shape;107;p7"/>
          <p:cNvSpPr txBox="1"/>
          <p:nvPr>
            <p:ph idx="2" type="subTitle"/>
          </p:nvPr>
        </p:nvSpPr>
        <p:spPr>
          <a:xfrm>
            <a:off x="471648" y="420524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oogle Sans"/>
              <a:buNone/>
              <a:defRPr b="1" sz="12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Split Slide White">
  <p:cSld name="CUSTOM_5_1_1_1_2"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1"/>
          <p:cNvSpPr/>
          <p:nvPr/>
        </p:nvSpPr>
        <p:spPr>
          <a:xfrm>
            <a:off x="-13753" y="-11100"/>
            <a:ext cx="3951300" cy="5165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0063" rotWithShape="0" algn="bl" dir="6480000" dist="95250">
              <a:srgbClr val="000000">
                <a:alpha val="16000"/>
              </a:srgbClr>
            </a:outerShdw>
          </a:effectLst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61"/>
          <p:cNvSpPr txBox="1"/>
          <p:nvPr>
            <p:ph idx="1" type="body"/>
          </p:nvPr>
        </p:nvSpPr>
        <p:spPr>
          <a:xfrm>
            <a:off x="464175" y="2267325"/>
            <a:ext cx="2676000" cy="24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07" name="Google Shape;407;p61"/>
          <p:cNvSpPr txBox="1"/>
          <p:nvPr>
            <p:ph type="title"/>
          </p:nvPr>
        </p:nvSpPr>
        <p:spPr>
          <a:xfrm>
            <a:off x="457200" y="1255882"/>
            <a:ext cx="27720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Split Slide White">
  <p:cSld name="CUSTOM_5_1_1_1_2_1"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2"/>
          <p:cNvSpPr/>
          <p:nvPr/>
        </p:nvSpPr>
        <p:spPr>
          <a:xfrm>
            <a:off x="-13753" y="-11100"/>
            <a:ext cx="3951300" cy="5165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0063" rotWithShape="0" algn="bl" dir="6480000" dist="95250">
              <a:srgbClr val="000000">
                <a:alpha val="16000"/>
              </a:srgbClr>
            </a:outerShdw>
          </a:effectLst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62"/>
          <p:cNvSpPr txBox="1"/>
          <p:nvPr>
            <p:ph idx="1" type="body"/>
          </p:nvPr>
        </p:nvSpPr>
        <p:spPr>
          <a:xfrm>
            <a:off x="464175" y="2267325"/>
            <a:ext cx="2676000" cy="24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11" name="Google Shape;411;p62"/>
          <p:cNvSpPr txBox="1"/>
          <p:nvPr>
            <p:ph type="title"/>
          </p:nvPr>
        </p:nvSpPr>
        <p:spPr>
          <a:xfrm>
            <a:off x="457200" y="1255882"/>
            <a:ext cx="27720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412" name="Google Shape;412;p62"/>
          <p:cNvSpPr/>
          <p:nvPr/>
        </p:nvSpPr>
        <p:spPr>
          <a:xfrm>
            <a:off x="-16857" y="235375"/>
            <a:ext cx="35400" cy="467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: Split Slide White">
  <p:cSld name="CUSTOM_5_1_1_1_2_2"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3"/>
          <p:cNvSpPr/>
          <p:nvPr/>
        </p:nvSpPr>
        <p:spPr>
          <a:xfrm>
            <a:off x="-13753" y="-11100"/>
            <a:ext cx="3951300" cy="5165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0063" rotWithShape="0" algn="bl" dir="6480000" dist="95250">
              <a:srgbClr val="000000">
                <a:alpha val="16000"/>
              </a:srgbClr>
            </a:outerShdw>
          </a:effectLst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63"/>
          <p:cNvSpPr txBox="1"/>
          <p:nvPr>
            <p:ph idx="1" type="body"/>
          </p:nvPr>
        </p:nvSpPr>
        <p:spPr>
          <a:xfrm>
            <a:off x="464175" y="2267325"/>
            <a:ext cx="2676000" cy="24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16" name="Google Shape;416;p63"/>
          <p:cNvSpPr txBox="1"/>
          <p:nvPr>
            <p:ph type="title"/>
          </p:nvPr>
        </p:nvSpPr>
        <p:spPr>
          <a:xfrm>
            <a:off x="457200" y="1255882"/>
            <a:ext cx="27720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417" name="Google Shape;417;p63"/>
          <p:cNvSpPr/>
          <p:nvPr/>
        </p:nvSpPr>
        <p:spPr>
          <a:xfrm>
            <a:off x="-16857" y="235375"/>
            <a:ext cx="35400" cy="467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Split Slide White">
  <p:cSld name="CUSTOM_5_1_1_1_2_1_1"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4"/>
          <p:cNvSpPr/>
          <p:nvPr/>
        </p:nvSpPr>
        <p:spPr>
          <a:xfrm>
            <a:off x="-13753" y="-11100"/>
            <a:ext cx="3951300" cy="5165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0063" rotWithShape="0" algn="bl" dir="6480000" dist="95250">
              <a:srgbClr val="000000">
                <a:alpha val="16000"/>
              </a:srgbClr>
            </a:outerShdw>
          </a:effectLst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64"/>
          <p:cNvSpPr txBox="1"/>
          <p:nvPr>
            <p:ph idx="1" type="body"/>
          </p:nvPr>
        </p:nvSpPr>
        <p:spPr>
          <a:xfrm>
            <a:off x="464175" y="2267325"/>
            <a:ext cx="2676000" cy="24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21" name="Google Shape;421;p64"/>
          <p:cNvSpPr txBox="1"/>
          <p:nvPr>
            <p:ph type="title"/>
          </p:nvPr>
        </p:nvSpPr>
        <p:spPr>
          <a:xfrm>
            <a:off x="457200" y="1255882"/>
            <a:ext cx="27720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422" name="Google Shape;422;p64"/>
          <p:cNvSpPr/>
          <p:nvPr/>
        </p:nvSpPr>
        <p:spPr>
          <a:xfrm>
            <a:off x="-16857" y="235375"/>
            <a:ext cx="35400" cy="46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: Split Slide White">
  <p:cSld name="CUSTOM_5_1_1_1_2_1_1_1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5"/>
          <p:cNvSpPr/>
          <p:nvPr/>
        </p:nvSpPr>
        <p:spPr>
          <a:xfrm>
            <a:off x="-13753" y="-11100"/>
            <a:ext cx="3951300" cy="5165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0063" rotWithShape="0" algn="bl" dir="6480000" dist="95250">
              <a:srgbClr val="000000">
                <a:alpha val="16000"/>
              </a:srgbClr>
            </a:outerShdw>
          </a:effectLst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65"/>
          <p:cNvSpPr txBox="1"/>
          <p:nvPr>
            <p:ph idx="1" type="body"/>
          </p:nvPr>
        </p:nvSpPr>
        <p:spPr>
          <a:xfrm>
            <a:off x="464175" y="2267325"/>
            <a:ext cx="2676000" cy="24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26" name="Google Shape;426;p65"/>
          <p:cNvSpPr txBox="1"/>
          <p:nvPr>
            <p:ph type="title"/>
          </p:nvPr>
        </p:nvSpPr>
        <p:spPr>
          <a:xfrm>
            <a:off x="457200" y="1255882"/>
            <a:ext cx="27720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3C40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red">
  <p:cSld name="CUSTOM_5_1_1_1_1"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6"/>
          <p:cNvSpPr txBox="1"/>
          <p:nvPr>
            <p:ph type="title"/>
          </p:nvPr>
        </p:nvSpPr>
        <p:spPr>
          <a:xfrm>
            <a:off x="457200" y="1536250"/>
            <a:ext cx="8229600" cy="207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3000"/>
              <a:buFont typeface="Google Sans"/>
              <a:buNone/>
              <a:defRPr b="0" i="0" sz="30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CUSTOM_5_1_1_1_1_1"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7"/>
          <p:cNvSpPr txBox="1"/>
          <p:nvPr>
            <p:ph type="title"/>
          </p:nvPr>
        </p:nvSpPr>
        <p:spPr>
          <a:xfrm>
            <a:off x="457200" y="1536250"/>
            <a:ext cx="8229600" cy="207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5000"/>
              <a:buFont typeface="Google Sans"/>
              <a:buNone/>
              <a:defRPr b="0" i="0" sz="50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431" name="Google Shape;431;p67"/>
          <p:cNvSpPr/>
          <p:nvPr/>
        </p:nvSpPr>
        <p:spPr>
          <a:xfrm>
            <a:off x="7719825" y="18325"/>
            <a:ext cx="1384500" cy="58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67"/>
          <p:cNvSpPr/>
          <p:nvPr/>
        </p:nvSpPr>
        <p:spPr>
          <a:xfrm>
            <a:off x="7719825" y="4538275"/>
            <a:ext cx="1384500" cy="58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3" name="Google Shape;433;p67"/>
          <p:cNvGrpSpPr/>
          <p:nvPr/>
        </p:nvGrpSpPr>
        <p:grpSpPr>
          <a:xfrm>
            <a:off x="3518450" y="4499628"/>
            <a:ext cx="2107098" cy="244531"/>
            <a:chOff x="242525" y="2441975"/>
            <a:chExt cx="7135450" cy="828075"/>
          </a:xfrm>
        </p:grpSpPr>
        <p:sp>
          <p:nvSpPr>
            <p:cNvPr id="434" name="Google Shape;434;p67"/>
            <p:cNvSpPr/>
            <p:nvPr/>
          </p:nvSpPr>
          <p:spPr>
            <a:xfrm>
              <a:off x="242525" y="2441975"/>
              <a:ext cx="625925" cy="642600"/>
            </a:xfrm>
            <a:custGeom>
              <a:rect b="b" l="l" r="r" t="t"/>
              <a:pathLst>
                <a:path extrusionOk="0" h="25704" w="25037">
                  <a:moveTo>
                    <a:pt x="13255" y="1"/>
                  </a:moveTo>
                  <a:cubicBezTo>
                    <a:pt x="13182" y="1"/>
                    <a:pt x="13110" y="1"/>
                    <a:pt x="13037" y="3"/>
                  </a:cubicBezTo>
                  <a:cubicBezTo>
                    <a:pt x="5951" y="3"/>
                    <a:pt x="0" y="5777"/>
                    <a:pt x="0" y="12843"/>
                  </a:cubicBezTo>
                  <a:cubicBezTo>
                    <a:pt x="0" y="19929"/>
                    <a:pt x="5951" y="25684"/>
                    <a:pt x="13037" y="25703"/>
                  </a:cubicBezTo>
                  <a:cubicBezTo>
                    <a:pt x="16854" y="25703"/>
                    <a:pt x="19731" y="24451"/>
                    <a:pt x="22002" y="22102"/>
                  </a:cubicBezTo>
                  <a:cubicBezTo>
                    <a:pt x="24312" y="19772"/>
                    <a:pt x="25036" y="16523"/>
                    <a:pt x="25036" y="13881"/>
                  </a:cubicBezTo>
                  <a:cubicBezTo>
                    <a:pt x="25036" y="13156"/>
                    <a:pt x="24977" y="12413"/>
                    <a:pt x="24840" y="11688"/>
                  </a:cubicBezTo>
                  <a:lnTo>
                    <a:pt x="13037" y="11688"/>
                  </a:lnTo>
                  <a:lnTo>
                    <a:pt x="13037" y="15212"/>
                  </a:lnTo>
                  <a:lnTo>
                    <a:pt x="21434" y="15212"/>
                  </a:lnTo>
                  <a:cubicBezTo>
                    <a:pt x="21180" y="17169"/>
                    <a:pt x="20534" y="18598"/>
                    <a:pt x="19516" y="19616"/>
                  </a:cubicBezTo>
                  <a:cubicBezTo>
                    <a:pt x="18302" y="20829"/>
                    <a:pt x="16384" y="22180"/>
                    <a:pt x="13037" y="22180"/>
                  </a:cubicBezTo>
                  <a:cubicBezTo>
                    <a:pt x="7869" y="22180"/>
                    <a:pt x="3837" y="18030"/>
                    <a:pt x="3837" y="12843"/>
                  </a:cubicBezTo>
                  <a:cubicBezTo>
                    <a:pt x="3837" y="7676"/>
                    <a:pt x="7869" y="3506"/>
                    <a:pt x="13037" y="3506"/>
                  </a:cubicBezTo>
                  <a:cubicBezTo>
                    <a:pt x="13062" y="3506"/>
                    <a:pt x="13087" y="3506"/>
                    <a:pt x="13112" y="3506"/>
                  </a:cubicBezTo>
                  <a:cubicBezTo>
                    <a:pt x="15434" y="3506"/>
                    <a:pt x="17675" y="4404"/>
                    <a:pt x="19359" y="6012"/>
                  </a:cubicBezTo>
                  <a:lnTo>
                    <a:pt x="21845" y="3545"/>
                  </a:lnTo>
                  <a:cubicBezTo>
                    <a:pt x="19548" y="1268"/>
                    <a:pt x="16465" y="1"/>
                    <a:pt x="13255" y="1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67"/>
            <p:cNvSpPr/>
            <p:nvPr/>
          </p:nvSpPr>
          <p:spPr>
            <a:xfrm>
              <a:off x="899250" y="2670550"/>
              <a:ext cx="415000" cy="413525"/>
            </a:xfrm>
            <a:custGeom>
              <a:rect b="b" l="l" r="r" t="t"/>
              <a:pathLst>
                <a:path extrusionOk="0" h="16541" w="16600">
                  <a:moveTo>
                    <a:pt x="8300" y="3270"/>
                  </a:moveTo>
                  <a:cubicBezTo>
                    <a:pt x="10805" y="3270"/>
                    <a:pt x="12959" y="5305"/>
                    <a:pt x="12959" y="8281"/>
                  </a:cubicBezTo>
                  <a:cubicBezTo>
                    <a:pt x="12959" y="11256"/>
                    <a:pt x="10805" y="13292"/>
                    <a:pt x="8300" y="13292"/>
                  </a:cubicBezTo>
                  <a:cubicBezTo>
                    <a:pt x="5794" y="13292"/>
                    <a:pt x="3641" y="11217"/>
                    <a:pt x="3641" y="8281"/>
                  </a:cubicBezTo>
                  <a:cubicBezTo>
                    <a:pt x="3641" y="5325"/>
                    <a:pt x="5794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19" y="1"/>
                    <a:pt x="0" y="3485"/>
                    <a:pt x="0" y="8281"/>
                  </a:cubicBezTo>
                  <a:cubicBezTo>
                    <a:pt x="0" y="13057"/>
                    <a:pt x="3719" y="16541"/>
                    <a:pt x="8300" y="16541"/>
                  </a:cubicBezTo>
                  <a:cubicBezTo>
                    <a:pt x="12880" y="16541"/>
                    <a:pt x="16600" y="13037"/>
                    <a:pt x="16600" y="8281"/>
                  </a:cubicBezTo>
                  <a:cubicBezTo>
                    <a:pt x="16600" y="3504"/>
                    <a:pt x="12880" y="1"/>
                    <a:pt x="8300" y="1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67"/>
            <p:cNvSpPr/>
            <p:nvPr/>
          </p:nvSpPr>
          <p:spPr>
            <a:xfrm>
              <a:off x="1351900" y="2670550"/>
              <a:ext cx="415025" cy="413525"/>
            </a:xfrm>
            <a:custGeom>
              <a:rect b="b" l="l" r="r" t="t"/>
              <a:pathLst>
                <a:path extrusionOk="0" h="16541" w="16601">
                  <a:moveTo>
                    <a:pt x="8300" y="3270"/>
                  </a:moveTo>
                  <a:cubicBezTo>
                    <a:pt x="10806" y="3270"/>
                    <a:pt x="12959" y="5305"/>
                    <a:pt x="12959" y="8281"/>
                  </a:cubicBezTo>
                  <a:cubicBezTo>
                    <a:pt x="12959" y="11256"/>
                    <a:pt x="10806" y="13292"/>
                    <a:pt x="8300" y="13292"/>
                  </a:cubicBezTo>
                  <a:cubicBezTo>
                    <a:pt x="5795" y="13292"/>
                    <a:pt x="3642" y="11217"/>
                    <a:pt x="3642" y="8281"/>
                  </a:cubicBezTo>
                  <a:cubicBezTo>
                    <a:pt x="3642" y="5325"/>
                    <a:pt x="5795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20" y="1"/>
                    <a:pt x="1" y="3485"/>
                    <a:pt x="1" y="8281"/>
                  </a:cubicBezTo>
                  <a:cubicBezTo>
                    <a:pt x="1" y="13057"/>
                    <a:pt x="3720" y="16541"/>
                    <a:pt x="8300" y="16541"/>
                  </a:cubicBezTo>
                  <a:cubicBezTo>
                    <a:pt x="12881" y="16541"/>
                    <a:pt x="16600" y="13037"/>
                    <a:pt x="16600" y="8281"/>
                  </a:cubicBezTo>
                  <a:cubicBezTo>
                    <a:pt x="16600" y="3504"/>
                    <a:pt x="12881" y="1"/>
                    <a:pt x="8300" y="1"/>
                  </a:cubicBezTo>
                  <a:close/>
                </a:path>
              </a:pathLst>
            </a:custGeom>
            <a:solidFill>
              <a:srgbClr val="FBBC0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67"/>
            <p:cNvSpPr/>
            <p:nvPr/>
          </p:nvSpPr>
          <p:spPr>
            <a:xfrm>
              <a:off x="1805050" y="2670550"/>
              <a:ext cx="396425" cy="599500"/>
            </a:xfrm>
            <a:custGeom>
              <a:rect b="b" l="l" r="r" t="t"/>
              <a:pathLst>
                <a:path extrusionOk="0" h="23980" w="15857">
                  <a:moveTo>
                    <a:pt x="8242" y="3270"/>
                  </a:moveTo>
                  <a:cubicBezTo>
                    <a:pt x="10747" y="3270"/>
                    <a:pt x="12646" y="5403"/>
                    <a:pt x="12646" y="8300"/>
                  </a:cubicBezTo>
                  <a:cubicBezTo>
                    <a:pt x="12646" y="11217"/>
                    <a:pt x="10708" y="13292"/>
                    <a:pt x="8242" y="13292"/>
                  </a:cubicBezTo>
                  <a:cubicBezTo>
                    <a:pt x="5736" y="13292"/>
                    <a:pt x="3642" y="11197"/>
                    <a:pt x="3642" y="8300"/>
                  </a:cubicBezTo>
                  <a:cubicBezTo>
                    <a:pt x="3642" y="5423"/>
                    <a:pt x="5736" y="3270"/>
                    <a:pt x="8242" y="3270"/>
                  </a:cubicBezTo>
                  <a:close/>
                  <a:moveTo>
                    <a:pt x="7929" y="1"/>
                  </a:moveTo>
                  <a:cubicBezTo>
                    <a:pt x="3779" y="1"/>
                    <a:pt x="1" y="3641"/>
                    <a:pt x="1" y="8300"/>
                  </a:cubicBezTo>
                  <a:cubicBezTo>
                    <a:pt x="1" y="12978"/>
                    <a:pt x="3779" y="16541"/>
                    <a:pt x="7929" y="16541"/>
                  </a:cubicBezTo>
                  <a:cubicBezTo>
                    <a:pt x="9886" y="16541"/>
                    <a:pt x="11452" y="15660"/>
                    <a:pt x="12274" y="14662"/>
                  </a:cubicBezTo>
                  <a:lnTo>
                    <a:pt x="12392" y="14662"/>
                  </a:lnTo>
                  <a:lnTo>
                    <a:pt x="12392" y="15856"/>
                  </a:lnTo>
                  <a:cubicBezTo>
                    <a:pt x="12392" y="19007"/>
                    <a:pt x="10708" y="20710"/>
                    <a:pt x="7987" y="20710"/>
                  </a:cubicBezTo>
                  <a:cubicBezTo>
                    <a:pt x="5756" y="20710"/>
                    <a:pt x="4386" y="19105"/>
                    <a:pt x="3818" y="17774"/>
                  </a:cubicBezTo>
                  <a:lnTo>
                    <a:pt x="666" y="19085"/>
                  </a:lnTo>
                  <a:cubicBezTo>
                    <a:pt x="1874" y="22046"/>
                    <a:pt x="4748" y="23979"/>
                    <a:pt x="7939" y="23979"/>
                  </a:cubicBezTo>
                  <a:cubicBezTo>
                    <a:pt x="7955" y="23979"/>
                    <a:pt x="7971" y="23979"/>
                    <a:pt x="7987" y="23979"/>
                  </a:cubicBezTo>
                  <a:cubicBezTo>
                    <a:pt x="12255" y="23979"/>
                    <a:pt x="15856" y="21473"/>
                    <a:pt x="15856" y="15366"/>
                  </a:cubicBezTo>
                  <a:lnTo>
                    <a:pt x="15856" y="510"/>
                  </a:lnTo>
                  <a:lnTo>
                    <a:pt x="12392" y="510"/>
                  </a:lnTo>
                  <a:lnTo>
                    <a:pt x="12392" y="1860"/>
                  </a:lnTo>
                  <a:lnTo>
                    <a:pt x="12274" y="1860"/>
                  </a:lnTo>
                  <a:cubicBezTo>
                    <a:pt x="11452" y="882"/>
                    <a:pt x="9886" y="1"/>
                    <a:pt x="7929" y="1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67"/>
            <p:cNvSpPr/>
            <p:nvPr/>
          </p:nvSpPr>
          <p:spPr>
            <a:xfrm>
              <a:off x="2263600" y="2464050"/>
              <a:ext cx="91050" cy="607800"/>
            </a:xfrm>
            <a:custGeom>
              <a:rect b="b" l="l" r="r" t="t"/>
              <a:pathLst>
                <a:path extrusionOk="0" h="24312" w="3642">
                  <a:moveTo>
                    <a:pt x="0" y="0"/>
                  </a:moveTo>
                  <a:lnTo>
                    <a:pt x="0" y="24311"/>
                  </a:lnTo>
                  <a:lnTo>
                    <a:pt x="3641" y="24311"/>
                  </a:lnTo>
                  <a:lnTo>
                    <a:pt x="3641" y="0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67"/>
            <p:cNvSpPr/>
            <p:nvPr/>
          </p:nvSpPr>
          <p:spPr>
            <a:xfrm>
              <a:off x="2398650" y="2671050"/>
              <a:ext cx="381250" cy="413525"/>
            </a:xfrm>
            <a:custGeom>
              <a:rect b="b" l="l" r="r" t="t"/>
              <a:pathLst>
                <a:path extrusionOk="0" h="16541" w="15250">
                  <a:moveTo>
                    <a:pt x="7909" y="3191"/>
                  </a:moveTo>
                  <a:cubicBezTo>
                    <a:pt x="9358" y="3191"/>
                    <a:pt x="10571" y="3896"/>
                    <a:pt x="10982" y="4933"/>
                  </a:cubicBezTo>
                  <a:lnTo>
                    <a:pt x="3603" y="8006"/>
                  </a:lnTo>
                  <a:cubicBezTo>
                    <a:pt x="3505" y="4815"/>
                    <a:pt x="6069" y="3191"/>
                    <a:pt x="7909" y="3191"/>
                  </a:cubicBezTo>
                  <a:close/>
                  <a:moveTo>
                    <a:pt x="7792" y="0"/>
                  </a:moveTo>
                  <a:cubicBezTo>
                    <a:pt x="3505" y="0"/>
                    <a:pt x="1" y="3347"/>
                    <a:pt x="1" y="8261"/>
                  </a:cubicBezTo>
                  <a:cubicBezTo>
                    <a:pt x="1" y="12919"/>
                    <a:pt x="3505" y="16540"/>
                    <a:pt x="8203" y="16540"/>
                  </a:cubicBezTo>
                  <a:cubicBezTo>
                    <a:pt x="10982" y="16540"/>
                    <a:pt x="13566" y="15170"/>
                    <a:pt x="15093" y="12860"/>
                  </a:cubicBezTo>
                  <a:lnTo>
                    <a:pt x="12274" y="10981"/>
                  </a:lnTo>
                  <a:cubicBezTo>
                    <a:pt x="11335" y="12352"/>
                    <a:pt x="10043" y="13272"/>
                    <a:pt x="8203" y="13272"/>
                  </a:cubicBezTo>
                  <a:cubicBezTo>
                    <a:pt x="6343" y="13272"/>
                    <a:pt x="5032" y="12430"/>
                    <a:pt x="4190" y="10766"/>
                  </a:cubicBezTo>
                  <a:lnTo>
                    <a:pt x="15249" y="6186"/>
                  </a:lnTo>
                  <a:lnTo>
                    <a:pt x="14878" y="5266"/>
                  </a:lnTo>
                  <a:cubicBezTo>
                    <a:pt x="14192" y="3406"/>
                    <a:pt x="12098" y="0"/>
                    <a:pt x="7792" y="0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67"/>
            <p:cNvSpPr/>
            <p:nvPr/>
          </p:nvSpPr>
          <p:spPr>
            <a:xfrm>
              <a:off x="2973675" y="2507925"/>
              <a:ext cx="266225" cy="563925"/>
            </a:xfrm>
            <a:custGeom>
              <a:rect b="b" l="l" r="r" t="t"/>
              <a:pathLst>
                <a:path extrusionOk="0" h="22557" w="10649">
                  <a:moveTo>
                    <a:pt x="8601" y="1"/>
                  </a:moveTo>
                  <a:cubicBezTo>
                    <a:pt x="8514" y="1"/>
                    <a:pt x="8426" y="3"/>
                    <a:pt x="8339" y="7"/>
                  </a:cubicBezTo>
                  <a:cubicBezTo>
                    <a:pt x="5109" y="7"/>
                    <a:pt x="2897" y="2043"/>
                    <a:pt x="2897" y="5175"/>
                  </a:cubicBezTo>
                  <a:lnTo>
                    <a:pt x="2897" y="7210"/>
                  </a:lnTo>
                  <a:lnTo>
                    <a:pt x="0" y="7210"/>
                  </a:lnTo>
                  <a:lnTo>
                    <a:pt x="0" y="9833"/>
                  </a:lnTo>
                  <a:lnTo>
                    <a:pt x="2897" y="9833"/>
                  </a:lnTo>
                  <a:lnTo>
                    <a:pt x="2897" y="22556"/>
                  </a:lnTo>
                  <a:lnTo>
                    <a:pt x="5755" y="22556"/>
                  </a:lnTo>
                  <a:lnTo>
                    <a:pt x="5755" y="9833"/>
                  </a:lnTo>
                  <a:lnTo>
                    <a:pt x="9768" y="9833"/>
                  </a:lnTo>
                  <a:lnTo>
                    <a:pt x="9768" y="7210"/>
                  </a:lnTo>
                  <a:lnTo>
                    <a:pt x="5755" y="7210"/>
                  </a:lnTo>
                  <a:lnTo>
                    <a:pt x="5755" y="5273"/>
                  </a:lnTo>
                  <a:cubicBezTo>
                    <a:pt x="5755" y="3472"/>
                    <a:pt x="6890" y="2630"/>
                    <a:pt x="8339" y="2630"/>
                  </a:cubicBezTo>
                  <a:cubicBezTo>
                    <a:pt x="8383" y="2628"/>
                    <a:pt x="8428" y="2627"/>
                    <a:pt x="8472" y="2627"/>
                  </a:cubicBezTo>
                  <a:cubicBezTo>
                    <a:pt x="8878" y="2627"/>
                    <a:pt x="9280" y="2708"/>
                    <a:pt x="9650" y="2884"/>
                  </a:cubicBezTo>
                  <a:lnTo>
                    <a:pt x="10649" y="399"/>
                  </a:lnTo>
                  <a:cubicBezTo>
                    <a:pt x="9988" y="138"/>
                    <a:pt x="9296" y="1"/>
                    <a:pt x="8601" y="1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67"/>
            <p:cNvSpPr/>
            <p:nvPr/>
          </p:nvSpPr>
          <p:spPr>
            <a:xfrm>
              <a:off x="3237425" y="2675450"/>
              <a:ext cx="394950" cy="408625"/>
            </a:xfrm>
            <a:custGeom>
              <a:rect b="b" l="l" r="r" t="t"/>
              <a:pathLst>
                <a:path extrusionOk="0" h="16345" w="15798">
                  <a:moveTo>
                    <a:pt x="7889" y="2623"/>
                  </a:moveTo>
                  <a:cubicBezTo>
                    <a:pt x="10454" y="2623"/>
                    <a:pt x="12900" y="4659"/>
                    <a:pt x="12900" y="8182"/>
                  </a:cubicBezTo>
                  <a:cubicBezTo>
                    <a:pt x="12900" y="11686"/>
                    <a:pt x="10454" y="13722"/>
                    <a:pt x="7889" y="13722"/>
                  </a:cubicBezTo>
                  <a:cubicBezTo>
                    <a:pt x="5325" y="13722"/>
                    <a:pt x="2878" y="11686"/>
                    <a:pt x="2878" y="8182"/>
                  </a:cubicBezTo>
                  <a:cubicBezTo>
                    <a:pt x="2878" y="4659"/>
                    <a:pt x="5325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41"/>
                    <a:pt x="3289" y="16345"/>
                    <a:pt x="7889" y="16345"/>
                  </a:cubicBezTo>
                  <a:cubicBezTo>
                    <a:pt x="12509" y="16345"/>
                    <a:pt x="15797" y="12841"/>
                    <a:pt x="15797" y="8182"/>
                  </a:cubicBezTo>
                  <a:cubicBezTo>
                    <a:pt x="1579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67"/>
            <p:cNvSpPr/>
            <p:nvPr/>
          </p:nvSpPr>
          <p:spPr>
            <a:xfrm>
              <a:off x="3690100" y="2678325"/>
              <a:ext cx="237350" cy="393525"/>
            </a:xfrm>
            <a:custGeom>
              <a:rect b="b" l="l" r="r" t="t"/>
              <a:pathLst>
                <a:path extrusionOk="0" h="15741" w="9494">
                  <a:moveTo>
                    <a:pt x="7479" y="1"/>
                  </a:moveTo>
                  <a:cubicBezTo>
                    <a:pt x="7426" y="1"/>
                    <a:pt x="7374" y="1"/>
                    <a:pt x="7321" y="3"/>
                  </a:cubicBezTo>
                  <a:cubicBezTo>
                    <a:pt x="5736" y="3"/>
                    <a:pt x="3504" y="1138"/>
                    <a:pt x="2878" y="2900"/>
                  </a:cubicBezTo>
                  <a:lnTo>
                    <a:pt x="2760" y="2900"/>
                  </a:lnTo>
                  <a:lnTo>
                    <a:pt x="2760" y="394"/>
                  </a:lnTo>
                  <a:lnTo>
                    <a:pt x="0" y="394"/>
                  </a:lnTo>
                  <a:lnTo>
                    <a:pt x="0" y="15740"/>
                  </a:lnTo>
                  <a:lnTo>
                    <a:pt x="2878" y="15740"/>
                  </a:lnTo>
                  <a:lnTo>
                    <a:pt x="2878" y="7343"/>
                  </a:lnTo>
                  <a:cubicBezTo>
                    <a:pt x="2878" y="4524"/>
                    <a:pt x="4894" y="2861"/>
                    <a:pt x="6851" y="2861"/>
                  </a:cubicBezTo>
                  <a:cubicBezTo>
                    <a:pt x="6905" y="2859"/>
                    <a:pt x="6958" y="2858"/>
                    <a:pt x="7011" y="2858"/>
                  </a:cubicBezTo>
                  <a:cubicBezTo>
                    <a:pt x="7483" y="2858"/>
                    <a:pt x="7940" y="2935"/>
                    <a:pt x="8398" y="3076"/>
                  </a:cubicBezTo>
                  <a:lnTo>
                    <a:pt x="9494" y="394"/>
                  </a:lnTo>
                  <a:cubicBezTo>
                    <a:pt x="8857" y="122"/>
                    <a:pt x="8170" y="1"/>
                    <a:pt x="7479" y="1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67"/>
            <p:cNvSpPr/>
            <p:nvPr/>
          </p:nvSpPr>
          <p:spPr>
            <a:xfrm>
              <a:off x="4131500" y="2511025"/>
              <a:ext cx="327400" cy="560825"/>
            </a:xfrm>
            <a:custGeom>
              <a:rect b="b" l="l" r="r" t="t"/>
              <a:pathLst>
                <a:path extrusionOk="0" h="22433" w="13096">
                  <a:moveTo>
                    <a:pt x="1" y="1"/>
                  </a:moveTo>
                  <a:lnTo>
                    <a:pt x="1" y="22432"/>
                  </a:lnTo>
                  <a:lnTo>
                    <a:pt x="13096" y="22432"/>
                  </a:lnTo>
                  <a:lnTo>
                    <a:pt x="13096" y="19673"/>
                  </a:lnTo>
                  <a:lnTo>
                    <a:pt x="2898" y="19673"/>
                  </a:lnTo>
                  <a:lnTo>
                    <a:pt x="2898" y="12548"/>
                  </a:lnTo>
                  <a:lnTo>
                    <a:pt x="12098" y="12548"/>
                  </a:lnTo>
                  <a:lnTo>
                    <a:pt x="12098" y="9866"/>
                  </a:lnTo>
                  <a:lnTo>
                    <a:pt x="2898" y="9866"/>
                  </a:lnTo>
                  <a:lnTo>
                    <a:pt x="2898" y="2760"/>
                  </a:lnTo>
                  <a:lnTo>
                    <a:pt x="13096" y="2760"/>
                  </a:lnTo>
                  <a:lnTo>
                    <a:pt x="13096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67"/>
            <p:cNvSpPr/>
            <p:nvPr/>
          </p:nvSpPr>
          <p:spPr>
            <a:xfrm>
              <a:off x="4505875" y="2511025"/>
              <a:ext cx="385150" cy="573050"/>
            </a:xfrm>
            <a:custGeom>
              <a:rect b="b" l="l" r="r" t="t"/>
              <a:pathLst>
                <a:path extrusionOk="0" h="22922" w="15406">
                  <a:moveTo>
                    <a:pt x="7771" y="9200"/>
                  </a:moveTo>
                  <a:cubicBezTo>
                    <a:pt x="10335" y="9200"/>
                    <a:pt x="12665" y="11236"/>
                    <a:pt x="12665" y="14759"/>
                  </a:cubicBezTo>
                  <a:cubicBezTo>
                    <a:pt x="12665" y="18263"/>
                    <a:pt x="10335" y="20299"/>
                    <a:pt x="7771" y="20299"/>
                  </a:cubicBezTo>
                  <a:cubicBezTo>
                    <a:pt x="5187" y="20299"/>
                    <a:pt x="2878" y="18204"/>
                    <a:pt x="2878" y="14759"/>
                  </a:cubicBezTo>
                  <a:cubicBezTo>
                    <a:pt x="2878" y="11314"/>
                    <a:pt x="5187" y="9200"/>
                    <a:pt x="7771" y="9200"/>
                  </a:cubicBezTo>
                  <a:close/>
                  <a:moveTo>
                    <a:pt x="12528" y="1"/>
                  </a:moveTo>
                  <a:lnTo>
                    <a:pt x="12528" y="7086"/>
                  </a:lnTo>
                  <a:lnTo>
                    <a:pt x="12665" y="9200"/>
                  </a:lnTo>
                  <a:lnTo>
                    <a:pt x="12528" y="9200"/>
                  </a:lnTo>
                  <a:cubicBezTo>
                    <a:pt x="11647" y="7791"/>
                    <a:pt x="9748" y="6577"/>
                    <a:pt x="7301" y="6577"/>
                  </a:cubicBezTo>
                  <a:cubicBezTo>
                    <a:pt x="3426" y="6577"/>
                    <a:pt x="0" y="10062"/>
                    <a:pt x="0" y="14759"/>
                  </a:cubicBezTo>
                  <a:cubicBezTo>
                    <a:pt x="0" y="19457"/>
                    <a:pt x="3426" y="22922"/>
                    <a:pt x="7301" y="22922"/>
                  </a:cubicBezTo>
                  <a:cubicBezTo>
                    <a:pt x="9748" y="22922"/>
                    <a:pt x="11647" y="21708"/>
                    <a:pt x="12528" y="20299"/>
                  </a:cubicBezTo>
                  <a:lnTo>
                    <a:pt x="12665" y="20299"/>
                  </a:lnTo>
                  <a:lnTo>
                    <a:pt x="12665" y="22432"/>
                  </a:lnTo>
                  <a:lnTo>
                    <a:pt x="15405" y="22432"/>
                  </a:lnTo>
                  <a:lnTo>
                    <a:pt x="15405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67"/>
            <p:cNvSpPr/>
            <p:nvPr/>
          </p:nvSpPr>
          <p:spPr>
            <a:xfrm>
              <a:off x="4967825" y="2688175"/>
              <a:ext cx="340125" cy="395900"/>
            </a:xfrm>
            <a:custGeom>
              <a:rect b="b" l="l" r="r" t="t"/>
              <a:pathLst>
                <a:path extrusionOk="0" h="15836" w="13605">
                  <a:moveTo>
                    <a:pt x="1" y="0"/>
                  </a:moveTo>
                  <a:lnTo>
                    <a:pt x="1" y="9376"/>
                  </a:lnTo>
                  <a:cubicBezTo>
                    <a:pt x="1" y="13174"/>
                    <a:pt x="1919" y="15836"/>
                    <a:pt x="5873" y="15836"/>
                  </a:cubicBezTo>
                  <a:cubicBezTo>
                    <a:pt x="7967" y="15836"/>
                    <a:pt x="9866" y="14622"/>
                    <a:pt x="10727" y="13213"/>
                  </a:cubicBezTo>
                  <a:lnTo>
                    <a:pt x="10845" y="13213"/>
                  </a:lnTo>
                  <a:lnTo>
                    <a:pt x="10845" y="15346"/>
                  </a:lnTo>
                  <a:lnTo>
                    <a:pt x="13605" y="15346"/>
                  </a:lnTo>
                  <a:lnTo>
                    <a:pt x="13605" y="0"/>
                  </a:lnTo>
                  <a:lnTo>
                    <a:pt x="10727" y="0"/>
                  </a:lnTo>
                  <a:lnTo>
                    <a:pt x="10727" y="8456"/>
                  </a:lnTo>
                  <a:cubicBezTo>
                    <a:pt x="10727" y="10805"/>
                    <a:pt x="9181" y="13213"/>
                    <a:pt x="6675" y="13213"/>
                  </a:cubicBezTo>
                  <a:cubicBezTo>
                    <a:pt x="4483" y="13213"/>
                    <a:pt x="2898" y="12117"/>
                    <a:pt x="2898" y="8926"/>
                  </a:cubicBezTo>
                  <a:lnTo>
                    <a:pt x="2898" y="0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67"/>
            <p:cNvSpPr/>
            <p:nvPr/>
          </p:nvSpPr>
          <p:spPr>
            <a:xfrm>
              <a:off x="5365675" y="2675450"/>
              <a:ext cx="368025" cy="408625"/>
            </a:xfrm>
            <a:custGeom>
              <a:rect b="b" l="l" r="r" t="t"/>
              <a:pathLst>
                <a:path extrusionOk="0" h="16345" w="14721"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02"/>
                    <a:pt x="3289" y="16345"/>
                    <a:pt x="7889" y="16345"/>
                  </a:cubicBezTo>
                  <a:cubicBezTo>
                    <a:pt x="11550" y="16345"/>
                    <a:pt x="13781" y="14192"/>
                    <a:pt x="14721" y="11941"/>
                  </a:cubicBezTo>
                  <a:lnTo>
                    <a:pt x="12156" y="10844"/>
                  </a:lnTo>
                  <a:cubicBezTo>
                    <a:pt x="11393" y="12626"/>
                    <a:pt x="9827" y="13722"/>
                    <a:pt x="7693" y="13722"/>
                  </a:cubicBezTo>
                  <a:cubicBezTo>
                    <a:pt x="5266" y="13722"/>
                    <a:pt x="2878" y="11490"/>
                    <a:pt x="2878" y="8182"/>
                  </a:cubicBezTo>
                  <a:cubicBezTo>
                    <a:pt x="2878" y="4855"/>
                    <a:pt x="5247" y="2643"/>
                    <a:pt x="7693" y="2643"/>
                  </a:cubicBezTo>
                  <a:cubicBezTo>
                    <a:pt x="9827" y="2643"/>
                    <a:pt x="11236" y="3700"/>
                    <a:pt x="12000" y="5520"/>
                  </a:cubicBezTo>
                  <a:lnTo>
                    <a:pt x="14623" y="4424"/>
                  </a:lnTo>
                  <a:cubicBezTo>
                    <a:pt x="13683" y="2154"/>
                    <a:pt x="1156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67"/>
            <p:cNvSpPr/>
            <p:nvPr/>
          </p:nvSpPr>
          <p:spPr>
            <a:xfrm>
              <a:off x="5774300" y="2675450"/>
              <a:ext cx="341100" cy="408625"/>
            </a:xfrm>
            <a:custGeom>
              <a:rect b="b" l="l" r="r" t="t"/>
              <a:pathLst>
                <a:path extrusionOk="0" h="16345" w="13644">
                  <a:moveTo>
                    <a:pt x="7223" y="8241"/>
                  </a:moveTo>
                  <a:cubicBezTo>
                    <a:pt x="9670" y="8241"/>
                    <a:pt x="10904" y="9239"/>
                    <a:pt x="10904" y="9239"/>
                  </a:cubicBezTo>
                  <a:cubicBezTo>
                    <a:pt x="10904" y="11745"/>
                    <a:pt x="8496" y="13722"/>
                    <a:pt x="6186" y="13722"/>
                  </a:cubicBezTo>
                  <a:cubicBezTo>
                    <a:pt x="4698" y="13722"/>
                    <a:pt x="2995" y="12900"/>
                    <a:pt x="2995" y="11275"/>
                  </a:cubicBezTo>
                  <a:cubicBezTo>
                    <a:pt x="2995" y="9866"/>
                    <a:pt x="4189" y="8241"/>
                    <a:pt x="7223" y="8241"/>
                  </a:cubicBezTo>
                  <a:close/>
                  <a:moveTo>
                    <a:pt x="6832" y="0"/>
                  </a:moveTo>
                  <a:cubicBezTo>
                    <a:pt x="2976" y="0"/>
                    <a:pt x="1116" y="2330"/>
                    <a:pt x="588" y="3739"/>
                  </a:cubicBezTo>
                  <a:lnTo>
                    <a:pt x="3230" y="4855"/>
                  </a:lnTo>
                  <a:cubicBezTo>
                    <a:pt x="3759" y="3426"/>
                    <a:pt x="5286" y="2643"/>
                    <a:pt x="6891" y="2643"/>
                  </a:cubicBezTo>
                  <a:cubicBezTo>
                    <a:pt x="9044" y="2643"/>
                    <a:pt x="10904" y="4033"/>
                    <a:pt x="10884" y="6362"/>
                  </a:cubicBezTo>
                  <a:lnTo>
                    <a:pt x="10884" y="6793"/>
                  </a:lnTo>
                  <a:cubicBezTo>
                    <a:pt x="10297" y="6460"/>
                    <a:pt x="8789" y="5853"/>
                    <a:pt x="6734" y="5853"/>
                  </a:cubicBezTo>
                  <a:cubicBezTo>
                    <a:pt x="3132" y="5853"/>
                    <a:pt x="0" y="7732"/>
                    <a:pt x="0" y="11216"/>
                  </a:cubicBezTo>
                  <a:cubicBezTo>
                    <a:pt x="0" y="14407"/>
                    <a:pt x="2604" y="16345"/>
                    <a:pt x="5736" y="16345"/>
                  </a:cubicBezTo>
                  <a:cubicBezTo>
                    <a:pt x="8359" y="16345"/>
                    <a:pt x="9925" y="14994"/>
                    <a:pt x="10766" y="13722"/>
                  </a:cubicBezTo>
                  <a:lnTo>
                    <a:pt x="10904" y="13722"/>
                  </a:lnTo>
                  <a:lnTo>
                    <a:pt x="10904" y="15855"/>
                  </a:lnTo>
                  <a:lnTo>
                    <a:pt x="13644" y="15855"/>
                  </a:lnTo>
                  <a:lnTo>
                    <a:pt x="13644" y="6577"/>
                  </a:lnTo>
                  <a:cubicBezTo>
                    <a:pt x="13644" y="2251"/>
                    <a:pt x="10590" y="0"/>
                    <a:pt x="6832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67"/>
            <p:cNvSpPr/>
            <p:nvPr/>
          </p:nvSpPr>
          <p:spPr>
            <a:xfrm>
              <a:off x="6152575" y="2570725"/>
              <a:ext cx="249125" cy="507150"/>
            </a:xfrm>
            <a:custGeom>
              <a:rect b="b" l="l" r="r" t="t"/>
              <a:pathLst>
                <a:path extrusionOk="0" h="20286" w="9965">
                  <a:moveTo>
                    <a:pt x="2682" y="1"/>
                  </a:moveTo>
                  <a:lnTo>
                    <a:pt x="2682" y="4698"/>
                  </a:lnTo>
                  <a:lnTo>
                    <a:pt x="1" y="4698"/>
                  </a:lnTo>
                  <a:lnTo>
                    <a:pt x="1" y="7321"/>
                  </a:lnTo>
                  <a:lnTo>
                    <a:pt x="2682" y="7321"/>
                  </a:lnTo>
                  <a:lnTo>
                    <a:pt x="2682" y="15366"/>
                  </a:lnTo>
                  <a:cubicBezTo>
                    <a:pt x="2682" y="18498"/>
                    <a:pt x="4405" y="20279"/>
                    <a:pt x="7635" y="20279"/>
                  </a:cubicBezTo>
                  <a:cubicBezTo>
                    <a:pt x="7724" y="20284"/>
                    <a:pt x="7813" y="20286"/>
                    <a:pt x="7901" y="20286"/>
                  </a:cubicBezTo>
                  <a:cubicBezTo>
                    <a:pt x="8611" y="20286"/>
                    <a:pt x="9303" y="20147"/>
                    <a:pt x="9964" y="19868"/>
                  </a:cubicBezTo>
                  <a:lnTo>
                    <a:pt x="8946" y="17402"/>
                  </a:lnTo>
                  <a:cubicBezTo>
                    <a:pt x="8570" y="17563"/>
                    <a:pt x="8161" y="17659"/>
                    <a:pt x="7749" y="17659"/>
                  </a:cubicBezTo>
                  <a:cubicBezTo>
                    <a:pt x="7711" y="17659"/>
                    <a:pt x="7673" y="17658"/>
                    <a:pt x="7635" y="17656"/>
                  </a:cubicBezTo>
                  <a:cubicBezTo>
                    <a:pt x="6284" y="17656"/>
                    <a:pt x="5579" y="16854"/>
                    <a:pt x="5579" y="15151"/>
                  </a:cubicBezTo>
                  <a:lnTo>
                    <a:pt x="5579" y="7321"/>
                  </a:lnTo>
                  <a:lnTo>
                    <a:pt x="9338" y="7321"/>
                  </a:lnTo>
                  <a:lnTo>
                    <a:pt x="9338" y="4698"/>
                  </a:lnTo>
                  <a:lnTo>
                    <a:pt x="5579" y="4698"/>
                  </a:lnTo>
                  <a:lnTo>
                    <a:pt x="5579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67"/>
            <p:cNvSpPr/>
            <p:nvPr/>
          </p:nvSpPr>
          <p:spPr>
            <a:xfrm>
              <a:off x="6437875" y="2504825"/>
              <a:ext cx="119425" cy="567025"/>
            </a:xfrm>
            <a:custGeom>
              <a:rect b="b" l="l" r="r" t="t"/>
              <a:pathLst>
                <a:path extrusionOk="0" h="22681" w="4777">
                  <a:moveTo>
                    <a:pt x="2058" y="1"/>
                  </a:moveTo>
                  <a:cubicBezTo>
                    <a:pt x="1018" y="1"/>
                    <a:pt x="20" y="802"/>
                    <a:pt x="20" y="2030"/>
                  </a:cubicBezTo>
                  <a:cubicBezTo>
                    <a:pt x="1" y="3165"/>
                    <a:pt x="921" y="4085"/>
                    <a:pt x="2056" y="4085"/>
                  </a:cubicBezTo>
                  <a:cubicBezTo>
                    <a:pt x="3857" y="4065"/>
                    <a:pt x="4777" y="1893"/>
                    <a:pt x="3485" y="601"/>
                  </a:cubicBezTo>
                  <a:cubicBezTo>
                    <a:pt x="3071" y="187"/>
                    <a:pt x="2560" y="1"/>
                    <a:pt x="2058" y="1"/>
                  </a:cubicBezTo>
                  <a:close/>
                  <a:moveTo>
                    <a:pt x="607" y="7334"/>
                  </a:moveTo>
                  <a:lnTo>
                    <a:pt x="607" y="22680"/>
                  </a:lnTo>
                  <a:lnTo>
                    <a:pt x="3485" y="22680"/>
                  </a:lnTo>
                  <a:lnTo>
                    <a:pt x="3485" y="7334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67"/>
            <p:cNvSpPr/>
            <p:nvPr/>
          </p:nvSpPr>
          <p:spPr>
            <a:xfrm>
              <a:off x="6585675" y="2675450"/>
              <a:ext cx="394450" cy="408625"/>
            </a:xfrm>
            <a:custGeom>
              <a:rect b="b" l="l" r="r" t="t"/>
              <a:pathLst>
                <a:path extrusionOk="0" h="16345" w="15778">
                  <a:moveTo>
                    <a:pt x="7889" y="2623"/>
                  </a:moveTo>
                  <a:cubicBezTo>
                    <a:pt x="10453" y="2623"/>
                    <a:pt x="12900" y="4659"/>
                    <a:pt x="12900" y="8182"/>
                  </a:cubicBezTo>
                  <a:cubicBezTo>
                    <a:pt x="12900" y="11686"/>
                    <a:pt x="10453" y="13722"/>
                    <a:pt x="7889" y="13722"/>
                  </a:cubicBezTo>
                  <a:cubicBezTo>
                    <a:pt x="5324" y="13722"/>
                    <a:pt x="2878" y="11686"/>
                    <a:pt x="2878" y="8182"/>
                  </a:cubicBezTo>
                  <a:cubicBezTo>
                    <a:pt x="2878" y="4659"/>
                    <a:pt x="5324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0" y="3504"/>
                    <a:pt x="0" y="8182"/>
                  </a:cubicBezTo>
                  <a:cubicBezTo>
                    <a:pt x="0" y="12841"/>
                    <a:pt x="3289" y="16345"/>
                    <a:pt x="7889" y="16345"/>
                  </a:cubicBezTo>
                  <a:cubicBezTo>
                    <a:pt x="12489" y="16345"/>
                    <a:pt x="15777" y="12841"/>
                    <a:pt x="15777" y="8182"/>
                  </a:cubicBezTo>
                  <a:cubicBezTo>
                    <a:pt x="1577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67"/>
            <p:cNvSpPr/>
            <p:nvPr/>
          </p:nvSpPr>
          <p:spPr>
            <a:xfrm>
              <a:off x="7037850" y="2675450"/>
              <a:ext cx="340125" cy="396400"/>
            </a:xfrm>
            <a:custGeom>
              <a:rect b="b" l="l" r="r" t="t"/>
              <a:pathLst>
                <a:path extrusionOk="0" h="15856" w="13605">
                  <a:moveTo>
                    <a:pt x="7752" y="0"/>
                  </a:moveTo>
                  <a:cubicBezTo>
                    <a:pt x="5638" y="0"/>
                    <a:pt x="3700" y="1234"/>
                    <a:pt x="2897" y="2643"/>
                  </a:cubicBezTo>
                  <a:lnTo>
                    <a:pt x="2760" y="2643"/>
                  </a:lnTo>
                  <a:lnTo>
                    <a:pt x="2760" y="509"/>
                  </a:lnTo>
                  <a:lnTo>
                    <a:pt x="0" y="509"/>
                  </a:lnTo>
                  <a:lnTo>
                    <a:pt x="0" y="15855"/>
                  </a:lnTo>
                  <a:lnTo>
                    <a:pt x="2897" y="15855"/>
                  </a:lnTo>
                  <a:lnTo>
                    <a:pt x="2897" y="7360"/>
                  </a:lnTo>
                  <a:cubicBezTo>
                    <a:pt x="2897" y="5011"/>
                    <a:pt x="4424" y="2623"/>
                    <a:pt x="6929" y="2623"/>
                  </a:cubicBezTo>
                  <a:cubicBezTo>
                    <a:pt x="9122" y="2623"/>
                    <a:pt x="10727" y="3700"/>
                    <a:pt x="10727" y="6891"/>
                  </a:cubicBezTo>
                  <a:lnTo>
                    <a:pt x="10727" y="15855"/>
                  </a:lnTo>
                  <a:lnTo>
                    <a:pt x="13604" y="15855"/>
                  </a:lnTo>
                  <a:lnTo>
                    <a:pt x="13604" y="6460"/>
                  </a:lnTo>
                  <a:cubicBezTo>
                    <a:pt x="13604" y="2663"/>
                    <a:pt x="11667" y="0"/>
                    <a:pt x="7752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Slide 01">
  <p:cSld name="CUSTOM_6"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68"/>
          <p:cNvPicPr preferRelativeResize="0"/>
          <p:nvPr/>
        </p:nvPicPr>
        <p:blipFill rotWithShape="1">
          <a:blip r:embed="rId2">
            <a:alphaModFix/>
          </a:blip>
          <a:srcRect b="43795" l="10583" r="9722" t="35087"/>
          <a:stretch/>
        </p:blipFill>
        <p:spPr>
          <a:xfrm>
            <a:off x="3070475" y="2293225"/>
            <a:ext cx="3003050" cy="55705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68"/>
          <p:cNvSpPr/>
          <p:nvPr/>
        </p:nvSpPr>
        <p:spPr>
          <a:xfrm>
            <a:off x="7453950" y="201700"/>
            <a:ext cx="1512900" cy="482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Slide 02">
  <p:cSld name="CUSTOM_6_1"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69"/>
          <p:cNvPicPr preferRelativeResize="0"/>
          <p:nvPr/>
        </p:nvPicPr>
        <p:blipFill rotWithShape="1">
          <a:blip r:embed="rId2">
            <a:alphaModFix/>
          </a:blip>
          <a:srcRect b="27887" l="18221" r="18221" t="27887"/>
          <a:stretch/>
        </p:blipFill>
        <p:spPr>
          <a:xfrm>
            <a:off x="2470625" y="1785934"/>
            <a:ext cx="4202750" cy="164498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69"/>
          <p:cNvSpPr/>
          <p:nvPr/>
        </p:nvSpPr>
        <p:spPr>
          <a:xfrm>
            <a:off x="7453950" y="201700"/>
            <a:ext cx="1512900" cy="482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 01">
  <p:cSld name="CUSTOM_8"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Section Slide">
  <p:cSld name="CUSTOM_4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8"/>
          <p:cNvSpPr/>
          <p:nvPr/>
        </p:nvSpPr>
        <p:spPr>
          <a:xfrm>
            <a:off x="50" y="0"/>
            <a:ext cx="9144000" cy="452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0" name="Google Shape;110;p8"/>
          <p:cNvSpPr txBox="1"/>
          <p:nvPr/>
        </p:nvSpPr>
        <p:spPr>
          <a:xfrm>
            <a:off x="7741216" y="381600"/>
            <a:ext cx="950400" cy="1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  <a:endParaRPr b="0" i="0" sz="6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11" name="Google Shape;111;p8"/>
          <p:cNvCxnSpPr/>
          <p:nvPr/>
        </p:nvCxnSpPr>
        <p:spPr>
          <a:xfrm rot="10800000">
            <a:off x="481275" y="1767101"/>
            <a:ext cx="0" cy="1769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12" name="Google Shape;112;p8"/>
          <p:cNvSpPr txBox="1"/>
          <p:nvPr>
            <p:ph type="title"/>
          </p:nvPr>
        </p:nvSpPr>
        <p:spPr>
          <a:xfrm>
            <a:off x="962200" y="2196350"/>
            <a:ext cx="7724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oogle Sans"/>
              <a:buNone/>
              <a:defRPr b="0" i="0" sz="36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13" name="Google Shape;113;p8"/>
          <p:cNvSpPr txBox="1"/>
          <p:nvPr>
            <p:ph idx="1" type="subTitle"/>
          </p:nvPr>
        </p:nvSpPr>
        <p:spPr>
          <a:xfrm>
            <a:off x="976648" y="1757286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ogle Sans"/>
              <a:buNone/>
              <a:defRPr sz="1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 02">
  <p:cSld name="CUSTOM_8_1"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71"/>
          <p:cNvSpPr/>
          <p:nvPr/>
        </p:nvSpPr>
        <p:spPr>
          <a:xfrm>
            <a:off x="7455175" y="86700"/>
            <a:ext cx="1521900" cy="496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10"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72"/>
          <p:cNvSpPr/>
          <p:nvPr/>
        </p:nvSpPr>
        <p:spPr>
          <a:xfrm>
            <a:off x="50" y="0"/>
            <a:ext cx="9144000" cy="4524000"/>
          </a:xfrm>
          <a:prstGeom prst="rect">
            <a:avLst/>
          </a:prstGeom>
          <a:solidFill>
            <a:srgbClr val="20212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63" name="Google Shape;463;p72"/>
          <p:cNvSpPr txBox="1"/>
          <p:nvPr/>
        </p:nvSpPr>
        <p:spPr>
          <a:xfrm>
            <a:off x="7741216" y="381600"/>
            <a:ext cx="950400" cy="1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  <a:endParaRPr b="0" i="0" sz="6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64" name="Google Shape;464;p72"/>
          <p:cNvCxnSpPr/>
          <p:nvPr/>
        </p:nvCxnSpPr>
        <p:spPr>
          <a:xfrm rot="10800000">
            <a:off x="481275" y="1767101"/>
            <a:ext cx="0" cy="1769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465" name="Google Shape;465;p72"/>
          <p:cNvSpPr txBox="1"/>
          <p:nvPr>
            <p:ph type="title"/>
          </p:nvPr>
        </p:nvSpPr>
        <p:spPr>
          <a:xfrm>
            <a:off x="962200" y="2196350"/>
            <a:ext cx="7724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oogle Sans"/>
              <a:buNone/>
              <a:defRPr b="0" i="0" sz="36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466" name="Google Shape;466;p72"/>
          <p:cNvSpPr txBox="1"/>
          <p:nvPr>
            <p:ph idx="1" type="subTitle"/>
          </p:nvPr>
        </p:nvSpPr>
        <p:spPr>
          <a:xfrm>
            <a:off x="976648" y="1757286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ogle Sans"/>
              <a:buNone/>
              <a:defRPr sz="1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ppendix">
  <p:cSld name="CUSTOM_9">
    <p:bg>
      <p:bgPr>
        <a:solidFill>
          <a:srgbClr val="202124"/>
        </a:solidFill>
      </p:bgPr>
    </p:bg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73"/>
          <p:cNvSpPr txBox="1"/>
          <p:nvPr>
            <p:ph type="title"/>
          </p:nvPr>
        </p:nvSpPr>
        <p:spPr>
          <a:xfrm>
            <a:off x="457200" y="1536250"/>
            <a:ext cx="8229600" cy="207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oogle Sans"/>
              <a:buNone/>
              <a:defRPr b="0" i="0" sz="3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 Light"/>
              <a:buNone/>
              <a:defRPr b="0" i="0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_Blank">
  <p:cSld name="CUSTOM_4_3"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CUSTOM_4_4"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75"/>
          <p:cNvSpPr/>
          <p:nvPr/>
        </p:nvSpPr>
        <p:spPr>
          <a:xfrm>
            <a:off x="7582475" y="107200"/>
            <a:ext cx="1381800" cy="27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75"/>
          <p:cNvSpPr txBox="1"/>
          <p:nvPr/>
        </p:nvSpPr>
        <p:spPr>
          <a:xfrm>
            <a:off x="6762575" y="-301"/>
            <a:ext cx="19242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BDC1C6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Proprietary + Confidential</a:t>
            </a:r>
            <a:endParaRPr sz="600">
              <a:solidFill>
                <a:srgbClr val="BDC1C6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3">
  <p:cSld name="TITLE_3"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7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75" name="Google Shape;475;p7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76" name="Google Shape;476;p7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_Break">
  <p:cSld name="CUSTOM_2_8"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77"/>
          <p:cNvSpPr txBox="1"/>
          <p:nvPr>
            <p:ph type="title"/>
          </p:nvPr>
        </p:nvSpPr>
        <p:spPr>
          <a:xfrm>
            <a:off x="761950" y="809375"/>
            <a:ext cx="5080200" cy="1762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479" name="Google Shape;479;p77"/>
          <p:cNvSpPr txBox="1"/>
          <p:nvPr/>
        </p:nvSpPr>
        <p:spPr>
          <a:xfrm>
            <a:off x="6560509" y="4666485"/>
            <a:ext cx="24102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D9D9D9"/>
                </a:solidFill>
                <a:latin typeface="Google Sans"/>
                <a:ea typeface="Google Sans"/>
                <a:cs typeface="Google Sans"/>
                <a:sym typeface="Google Sans"/>
              </a:rPr>
              <a:t>Proprietary &amp; Confidential</a:t>
            </a:r>
            <a:endParaRPr sz="1000">
              <a:solidFill>
                <a:srgbClr val="D9D9D9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Blank 1 2">
  <p:cSld name="TITLE_2_3_5_1_2">
    <p:bg>
      <p:bgPr>
        <a:solidFill>
          <a:schemeClr val="lt2"/>
        </a:solidFill>
      </p:bgPr>
    </p:bg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78"/>
          <p:cNvSpPr/>
          <p:nvPr/>
        </p:nvSpPr>
        <p:spPr>
          <a:xfrm>
            <a:off x="-13750" y="-11100"/>
            <a:ext cx="3243000" cy="5165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0063" rotWithShape="0" algn="bl" dir="6480000" dist="95250">
              <a:srgbClr val="000000">
                <a:alpha val="16000"/>
              </a:srgbClr>
            </a:outerShdw>
          </a:effectLst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7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484" name="Google Shape;484;p7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2pPr>
            <a:lvl3pPr indent="-285750" lvl="2" marL="13716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3pPr>
            <a:lvl4pPr indent="-285750" lvl="3" marL="18288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4pPr>
            <a:lvl5pPr indent="-285750" lvl="4" marL="22860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5pPr>
            <a:lvl6pPr indent="-285750" lvl="5" marL="27432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6pPr>
            <a:lvl7pPr indent="-285750" lvl="6" marL="32004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7pPr>
            <a:lvl8pPr indent="-285750" lvl="7" marL="3657600" rtl="0">
              <a:spcBef>
                <a:spcPts val="800"/>
              </a:spcBef>
              <a:spcAft>
                <a:spcPts val="0"/>
              </a:spcAft>
              <a:buSzPts val="900"/>
              <a:buChar char="•"/>
              <a:defRPr/>
            </a:lvl8pPr>
            <a:lvl9pPr indent="-285750" lvl="8" marL="4114800" rtl="0">
              <a:spcBef>
                <a:spcPts val="800"/>
              </a:spcBef>
              <a:spcAft>
                <a:spcPts val="800"/>
              </a:spcAft>
              <a:buSzPts val="900"/>
              <a:buChar char="•"/>
              <a:defRPr/>
            </a:lvl9pPr>
          </a:lstStyle>
          <a:p/>
        </p:txBody>
      </p:sp>
      <p:sp>
        <p:nvSpPr>
          <p:cNvPr id="485" name="Google Shape;485;p7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4">
  <p:cSld name="TITLE_4"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8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88" name="Google Shape;488;p8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89" name="Google Shape;489;p8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Overview Slide 01">
  <p:cSld name="CUSTOM_4_2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"/>
          <p:cNvSpPr/>
          <p:nvPr/>
        </p:nvSpPr>
        <p:spPr>
          <a:xfrm>
            <a:off x="50" y="0"/>
            <a:ext cx="60039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16" name="Google Shape;116;p9"/>
          <p:cNvPicPr preferRelativeResize="0"/>
          <p:nvPr/>
        </p:nvPicPr>
        <p:blipFill rotWithShape="1">
          <a:blip r:embed="rId2">
            <a:alphaModFix amt="20000"/>
          </a:blip>
          <a:srcRect b="14751" l="5396" r="21775" t="3247"/>
          <a:stretch/>
        </p:blipFill>
        <p:spPr>
          <a:xfrm>
            <a:off x="4800" y="0"/>
            <a:ext cx="378816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9"/>
          <p:cNvPicPr preferRelativeResize="0"/>
          <p:nvPr/>
        </p:nvPicPr>
        <p:blipFill rotWithShape="1">
          <a:blip r:embed="rId2">
            <a:alphaModFix amt="22000"/>
          </a:blip>
          <a:srcRect b="14751" l="5396" r="64474" t="3247"/>
          <a:stretch/>
        </p:blipFill>
        <p:spPr>
          <a:xfrm>
            <a:off x="3788150" y="0"/>
            <a:ext cx="2215801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9"/>
          <p:cNvSpPr txBox="1"/>
          <p:nvPr>
            <p:ph type="title"/>
          </p:nvPr>
        </p:nvSpPr>
        <p:spPr>
          <a:xfrm>
            <a:off x="457200" y="1392397"/>
            <a:ext cx="4961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Google Sans"/>
              <a:buNone/>
              <a:defRPr b="0" i="0" sz="5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19" name="Google Shape;119;p9"/>
          <p:cNvSpPr txBox="1"/>
          <p:nvPr>
            <p:ph idx="1" type="subTitle"/>
          </p:nvPr>
        </p:nvSpPr>
        <p:spPr>
          <a:xfrm>
            <a:off x="471648" y="420524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oogle Sans"/>
              <a:buNone/>
              <a:defRPr b="1" sz="12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20" name="Google Shape;120;p9"/>
          <p:cNvSpPr txBox="1"/>
          <p:nvPr>
            <p:ph idx="2" type="subTitle"/>
          </p:nvPr>
        </p:nvSpPr>
        <p:spPr>
          <a:xfrm>
            <a:off x="471650" y="3236275"/>
            <a:ext cx="2315700" cy="144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ogle Sans"/>
              <a:buNone/>
              <a:defRPr sz="1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5">
  <p:cSld name="TITLE_5"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8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92" name="Google Shape;492;p8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93" name="Google Shape;493;p8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6">
  <p:cSld name="TITLE_6"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8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96" name="Google Shape;496;p8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97" name="Google Shape;497;p8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7">
  <p:cSld name="TITLE_7"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8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00" name="Google Shape;500;p8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01" name="Google Shape;501;p8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8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01">
  <p:cSld name="CUSTOM_2"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86"/>
          <p:cNvSpPr/>
          <p:nvPr/>
        </p:nvSpPr>
        <p:spPr>
          <a:xfrm>
            <a:off x="462016" y="4092099"/>
            <a:ext cx="465900" cy="94500"/>
          </a:xfrm>
          <a:prstGeom prst="roundRect">
            <a:avLst>
              <a:gd fmla="val 50000" name="adj"/>
            </a:avLst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86"/>
          <p:cNvSpPr txBox="1"/>
          <p:nvPr>
            <p:ph idx="1" type="subTitle"/>
          </p:nvPr>
        </p:nvSpPr>
        <p:spPr>
          <a:xfrm>
            <a:off x="451846" y="3479440"/>
            <a:ext cx="7801200" cy="3000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"/>
            </a:lvl9pPr>
          </a:lstStyle>
          <a:p/>
        </p:txBody>
      </p:sp>
      <p:sp>
        <p:nvSpPr>
          <p:cNvPr id="533" name="Google Shape;533;p86"/>
          <p:cNvSpPr txBox="1"/>
          <p:nvPr>
            <p:ph type="title"/>
          </p:nvPr>
        </p:nvSpPr>
        <p:spPr>
          <a:xfrm>
            <a:off x="441076" y="1316300"/>
            <a:ext cx="5476200" cy="193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rgbClr val="3C4043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5000"/>
            </a:lvl9pPr>
          </a:lstStyle>
          <a:p/>
        </p:txBody>
      </p:sp>
      <p:grpSp>
        <p:nvGrpSpPr>
          <p:cNvPr id="534" name="Google Shape;534;p86"/>
          <p:cNvGrpSpPr/>
          <p:nvPr/>
        </p:nvGrpSpPr>
        <p:grpSpPr>
          <a:xfrm>
            <a:off x="450225" y="457140"/>
            <a:ext cx="2107098" cy="244531"/>
            <a:chOff x="242525" y="2441975"/>
            <a:chExt cx="7135450" cy="828075"/>
          </a:xfrm>
        </p:grpSpPr>
        <p:sp>
          <p:nvSpPr>
            <p:cNvPr id="535" name="Google Shape;535;p86"/>
            <p:cNvSpPr/>
            <p:nvPr/>
          </p:nvSpPr>
          <p:spPr>
            <a:xfrm>
              <a:off x="242525" y="2441975"/>
              <a:ext cx="625925" cy="642600"/>
            </a:xfrm>
            <a:custGeom>
              <a:rect b="b" l="l" r="r" t="t"/>
              <a:pathLst>
                <a:path extrusionOk="0" h="25704" w="25037">
                  <a:moveTo>
                    <a:pt x="13255" y="1"/>
                  </a:moveTo>
                  <a:cubicBezTo>
                    <a:pt x="13182" y="1"/>
                    <a:pt x="13110" y="1"/>
                    <a:pt x="13037" y="3"/>
                  </a:cubicBezTo>
                  <a:cubicBezTo>
                    <a:pt x="5951" y="3"/>
                    <a:pt x="0" y="5777"/>
                    <a:pt x="0" y="12843"/>
                  </a:cubicBezTo>
                  <a:cubicBezTo>
                    <a:pt x="0" y="19929"/>
                    <a:pt x="5951" y="25684"/>
                    <a:pt x="13037" y="25703"/>
                  </a:cubicBezTo>
                  <a:cubicBezTo>
                    <a:pt x="16854" y="25703"/>
                    <a:pt x="19731" y="24451"/>
                    <a:pt x="22002" y="22102"/>
                  </a:cubicBezTo>
                  <a:cubicBezTo>
                    <a:pt x="24312" y="19772"/>
                    <a:pt x="25036" y="16523"/>
                    <a:pt x="25036" y="13881"/>
                  </a:cubicBezTo>
                  <a:cubicBezTo>
                    <a:pt x="25036" y="13156"/>
                    <a:pt x="24977" y="12413"/>
                    <a:pt x="24840" y="11688"/>
                  </a:cubicBezTo>
                  <a:lnTo>
                    <a:pt x="13037" y="11688"/>
                  </a:lnTo>
                  <a:lnTo>
                    <a:pt x="13037" y="15212"/>
                  </a:lnTo>
                  <a:lnTo>
                    <a:pt x="21434" y="15212"/>
                  </a:lnTo>
                  <a:cubicBezTo>
                    <a:pt x="21180" y="17169"/>
                    <a:pt x="20534" y="18598"/>
                    <a:pt x="19516" y="19616"/>
                  </a:cubicBezTo>
                  <a:cubicBezTo>
                    <a:pt x="18302" y="20829"/>
                    <a:pt x="16384" y="22180"/>
                    <a:pt x="13037" y="22180"/>
                  </a:cubicBezTo>
                  <a:cubicBezTo>
                    <a:pt x="7869" y="22180"/>
                    <a:pt x="3837" y="18030"/>
                    <a:pt x="3837" y="12843"/>
                  </a:cubicBezTo>
                  <a:cubicBezTo>
                    <a:pt x="3837" y="7676"/>
                    <a:pt x="7869" y="3506"/>
                    <a:pt x="13037" y="3506"/>
                  </a:cubicBezTo>
                  <a:cubicBezTo>
                    <a:pt x="13062" y="3506"/>
                    <a:pt x="13087" y="3506"/>
                    <a:pt x="13112" y="3506"/>
                  </a:cubicBezTo>
                  <a:cubicBezTo>
                    <a:pt x="15434" y="3506"/>
                    <a:pt x="17675" y="4404"/>
                    <a:pt x="19359" y="6012"/>
                  </a:cubicBezTo>
                  <a:lnTo>
                    <a:pt x="21845" y="3545"/>
                  </a:lnTo>
                  <a:cubicBezTo>
                    <a:pt x="19548" y="1268"/>
                    <a:pt x="16465" y="1"/>
                    <a:pt x="13255" y="1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86"/>
            <p:cNvSpPr/>
            <p:nvPr/>
          </p:nvSpPr>
          <p:spPr>
            <a:xfrm>
              <a:off x="899250" y="2670550"/>
              <a:ext cx="415000" cy="413525"/>
            </a:xfrm>
            <a:custGeom>
              <a:rect b="b" l="l" r="r" t="t"/>
              <a:pathLst>
                <a:path extrusionOk="0" h="16541" w="16600">
                  <a:moveTo>
                    <a:pt x="8300" y="3270"/>
                  </a:moveTo>
                  <a:cubicBezTo>
                    <a:pt x="10805" y="3270"/>
                    <a:pt x="12959" y="5305"/>
                    <a:pt x="12959" y="8281"/>
                  </a:cubicBezTo>
                  <a:cubicBezTo>
                    <a:pt x="12959" y="11256"/>
                    <a:pt x="10805" y="13292"/>
                    <a:pt x="8300" y="13292"/>
                  </a:cubicBezTo>
                  <a:cubicBezTo>
                    <a:pt x="5794" y="13292"/>
                    <a:pt x="3641" y="11217"/>
                    <a:pt x="3641" y="8281"/>
                  </a:cubicBezTo>
                  <a:cubicBezTo>
                    <a:pt x="3641" y="5325"/>
                    <a:pt x="5794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19" y="1"/>
                    <a:pt x="0" y="3485"/>
                    <a:pt x="0" y="8281"/>
                  </a:cubicBezTo>
                  <a:cubicBezTo>
                    <a:pt x="0" y="13057"/>
                    <a:pt x="3719" y="16541"/>
                    <a:pt x="8300" y="16541"/>
                  </a:cubicBezTo>
                  <a:cubicBezTo>
                    <a:pt x="12880" y="16541"/>
                    <a:pt x="16600" y="13037"/>
                    <a:pt x="16600" y="8281"/>
                  </a:cubicBezTo>
                  <a:cubicBezTo>
                    <a:pt x="16600" y="3504"/>
                    <a:pt x="12880" y="1"/>
                    <a:pt x="8300" y="1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86"/>
            <p:cNvSpPr/>
            <p:nvPr/>
          </p:nvSpPr>
          <p:spPr>
            <a:xfrm>
              <a:off x="1351900" y="2670550"/>
              <a:ext cx="415025" cy="413525"/>
            </a:xfrm>
            <a:custGeom>
              <a:rect b="b" l="l" r="r" t="t"/>
              <a:pathLst>
                <a:path extrusionOk="0" h="16541" w="16601">
                  <a:moveTo>
                    <a:pt x="8300" y="3270"/>
                  </a:moveTo>
                  <a:cubicBezTo>
                    <a:pt x="10806" y="3270"/>
                    <a:pt x="12959" y="5305"/>
                    <a:pt x="12959" y="8281"/>
                  </a:cubicBezTo>
                  <a:cubicBezTo>
                    <a:pt x="12959" y="11256"/>
                    <a:pt x="10806" y="13292"/>
                    <a:pt x="8300" y="13292"/>
                  </a:cubicBezTo>
                  <a:cubicBezTo>
                    <a:pt x="5795" y="13292"/>
                    <a:pt x="3642" y="11217"/>
                    <a:pt x="3642" y="8281"/>
                  </a:cubicBezTo>
                  <a:cubicBezTo>
                    <a:pt x="3642" y="5325"/>
                    <a:pt x="5795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20" y="1"/>
                    <a:pt x="1" y="3485"/>
                    <a:pt x="1" y="8281"/>
                  </a:cubicBezTo>
                  <a:cubicBezTo>
                    <a:pt x="1" y="13057"/>
                    <a:pt x="3720" y="16541"/>
                    <a:pt x="8300" y="16541"/>
                  </a:cubicBezTo>
                  <a:cubicBezTo>
                    <a:pt x="12881" y="16541"/>
                    <a:pt x="16600" y="13037"/>
                    <a:pt x="16600" y="8281"/>
                  </a:cubicBezTo>
                  <a:cubicBezTo>
                    <a:pt x="16600" y="3504"/>
                    <a:pt x="12881" y="1"/>
                    <a:pt x="8300" y="1"/>
                  </a:cubicBezTo>
                  <a:close/>
                </a:path>
              </a:pathLst>
            </a:custGeom>
            <a:solidFill>
              <a:srgbClr val="FBBC0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86"/>
            <p:cNvSpPr/>
            <p:nvPr/>
          </p:nvSpPr>
          <p:spPr>
            <a:xfrm>
              <a:off x="1805050" y="2670550"/>
              <a:ext cx="396425" cy="599500"/>
            </a:xfrm>
            <a:custGeom>
              <a:rect b="b" l="l" r="r" t="t"/>
              <a:pathLst>
                <a:path extrusionOk="0" h="23980" w="15857">
                  <a:moveTo>
                    <a:pt x="8242" y="3270"/>
                  </a:moveTo>
                  <a:cubicBezTo>
                    <a:pt x="10747" y="3270"/>
                    <a:pt x="12646" y="5403"/>
                    <a:pt x="12646" y="8300"/>
                  </a:cubicBezTo>
                  <a:cubicBezTo>
                    <a:pt x="12646" y="11217"/>
                    <a:pt x="10708" y="13292"/>
                    <a:pt x="8242" y="13292"/>
                  </a:cubicBezTo>
                  <a:cubicBezTo>
                    <a:pt x="5736" y="13292"/>
                    <a:pt x="3642" y="11197"/>
                    <a:pt x="3642" y="8300"/>
                  </a:cubicBezTo>
                  <a:cubicBezTo>
                    <a:pt x="3642" y="5423"/>
                    <a:pt x="5736" y="3270"/>
                    <a:pt x="8242" y="3270"/>
                  </a:cubicBezTo>
                  <a:close/>
                  <a:moveTo>
                    <a:pt x="7929" y="1"/>
                  </a:moveTo>
                  <a:cubicBezTo>
                    <a:pt x="3779" y="1"/>
                    <a:pt x="1" y="3641"/>
                    <a:pt x="1" y="8300"/>
                  </a:cubicBezTo>
                  <a:cubicBezTo>
                    <a:pt x="1" y="12978"/>
                    <a:pt x="3779" y="16541"/>
                    <a:pt x="7929" y="16541"/>
                  </a:cubicBezTo>
                  <a:cubicBezTo>
                    <a:pt x="9886" y="16541"/>
                    <a:pt x="11452" y="15660"/>
                    <a:pt x="12274" y="14662"/>
                  </a:cubicBezTo>
                  <a:lnTo>
                    <a:pt x="12392" y="14662"/>
                  </a:lnTo>
                  <a:lnTo>
                    <a:pt x="12392" y="15856"/>
                  </a:lnTo>
                  <a:cubicBezTo>
                    <a:pt x="12392" y="19007"/>
                    <a:pt x="10708" y="20710"/>
                    <a:pt x="7987" y="20710"/>
                  </a:cubicBezTo>
                  <a:cubicBezTo>
                    <a:pt x="5756" y="20710"/>
                    <a:pt x="4386" y="19105"/>
                    <a:pt x="3818" y="17774"/>
                  </a:cubicBezTo>
                  <a:lnTo>
                    <a:pt x="666" y="19085"/>
                  </a:lnTo>
                  <a:cubicBezTo>
                    <a:pt x="1874" y="22046"/>
                    <a:pt x="4748" y="23979"/>
                    <a:pt x="7939" y="23979"/>
                  </a:cubicBezTo>
                  <a:cubicBezTo>
                    <a:pt x="7955" y="23979"/>
                    <a:pt x="7971" y="23979"/>
                    <a:pt x="7987" y="23979"/>
                  </a:cubicBezTo>
                  <a:cubicBezTo>
                    <a:pt x="12255" y="23979"/>
                    <a:pt x="15856" y="21473"/>
                    <a:pt x="15856" y="15366"/>
                  </a:cubicBezTo>
                  <a:lnTo>
                    <a:pt x="15856" y="510"/>
                  </a:lnTo>
                  <a:lnTo>
                    <a:pt x="12392" y="510"/>
                  </a:lnTo>
                  <a:lnTo>
                    <a:pt x="12392" y="1860"/>
                  </a:lnTo>
                  <a:lnTo>
                    <a:pt x="12274" y="1860"/>
                  </a:lnTo>
                  <a:cubicBezTo>
                    <a:pt x="11452" y="882"/>
                    <a:pt x="9886" y="1"/>
                    <a:pt x="7929" y="1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86"/>
            <p:cNvSpPr/>
            <p:nvPr/>
          </p:nvSpPr>
          <p:spPr>
            <a:xfrm>
              <a:off x="2263600" y="2464050"/>
              <a:ext cx="91050" cy="607800"/>
            </a:xfrm>
            <a:custGeom>
              <a:rect b="b" l="l" r="r" t="t"/>
              <a:pathLst>
                <a:path extrusionOk="0" h="24312" w="3642">
                  <a:moveTo>
                    <a:pt x="0" y="0"/>
                  </a:moveTo>
                  <a:lnTo>
                    <a:pt x="0" y="24311"/>
                  </a:lnTo>
                  <a:lnTo>
                    <a:pt x="3641" y="24311"/>
                  </a:lnTo>
                  <a:lnTo>
                    <a:pt x="3641" y="0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86"/>
            <p:cNvSpPr/>
            <p:nvPr/>
          </p:nvSpPr>
          <p:spPr>
            <a:xfrm>
              <a:off x="2398650" y="2671050"/>
              <a:ext cx="381250" cy="413525"/>
            </a:xfrm>
            <a:custGeom>
              <a:rect b="b" l="l" r="r" t="t"/>
              <a:pathLst>
                <a:path extrusionOk="0" h="16541" w="15250">
                  <a:moveTo>
                    <a:pt x="7909" y="3191"/>
                  </a:moveTo>
                  <a:cubicBezTo>
                    <a:pt x="9358" y="3191"/>
                    <a:pt x="10571" y="3896"/>
                    <a:pt x="10982" y="4933"/>
                  </a:cubicBezTo>
                  <a:lnTo>
                    <a:pt x="3603" y="8006"/>
                  </a:lnTo>
                  <a:cubicBezTo>
                    <a:pt x="3505" y="4815"/>
                    <a:pt x="6069" y="3191"/>
                    <a:pt x="7909" y="3191"/>
                  </a:cubicBezTo>
                  <a:close/>
                  <a:moveTo>
                    <a:pt x="7792" y="0"/>
                  </a:moveTo>
                  <a:cubicBezTo>
                    <a:pt x="3505" y="0"/>
                    <a:pt x="1" y="3347"/>
                    <a:pt x="1" y="8261"/>
                  </a:cubicBezTo>
                  <a:cubicBezTo>
                    <a:pt x="1" y="12919"/>
                    <a:pt x="3505" y="16540"/>
                    <a:pt x="8203" y="16540"/>
                  </a:cubicBezTo>
                  <a:cubicBezTo>
                    <a:pt x="10982" y="16540"/>
                    <a:pt x="13566" y="15170"/>
                    <a:pt x="15093" y="12860"/>
                  </a:cubicBezTo>
                  <a:lnTo>
                    <a:pt x="12274" y="10981"/>
                  </a:lnTo>
                  <a:cubicBezTo>
                    <a:pt x="11335" y="12352"/>
                    <a:pt x="10043" y="13272"/>
                    <a:pt x="8203" y="13272"/>
                  </a:cubicBezTo>
                  <a:cubicBezTo>
                    <a:pt x="6343" y="13272"/>
                    <a:pt x="5032" y="12430"/>
                    <a:pt x="4190" y="10766"/>
                  </a:cubicBezTo>
                  <a:lnTo>
                    <a:pt x="15249" y="6186"/>
                  </a:lnTo>
                  <a:lnTo>
                    <a:pt x="14878" y="5266"/>
                  </a:lnTo>
                  <a:cubicBezTo>
                    <a:pt x="14192" y="3406"/>
                    <a:pt x="12098" y="0"/>
                    <a:pt x="7792" y="0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86"/>
            <p:cNvSpPr/>
            <p:nvPr/>
          </p:nvSpPr>
          <p:spPr>
            <a:xfrm>
              <a:off x="2973675" y="2507925"/>
              <a:ext cx="266225" cy="563925"/>
            </a:xfrm>
            <a:custGeom>
              <a:rect b="b" l="l" r="r" t="t"/>
              <a:pathLst>
                <a:path extrusionOk="0" h="22557" w="10649">
                  <a:moveTo>
                    <a:pt x="8601" y="1"/>
                  </a:moveTo>
                  <a:cubicBezTo>
                    <a:pt x="8514" y="1"/>
                    <a:pt x="8426" y="3"/>
                    <a:pt x="8339" y="7"/>
                  </a:cubicBezTo>
                  <a:cubicBezTo>
                    <a:pt x="5109" y="7"/>
                    <a:pt x="2897" y="2043"/>
                    <a:pt x="2897" y="5175"/>
                  </a:cubicBezTo>
                  <a:lnTo>
                    <a:pt x="2897" y="7210"/>
                  </a:lnTo>
                  <a:lnTo>
                    <a:pt x="0" y="7210"/>
                  </a:lnTo>
                  <a:lnTo>
                    <a:pt x="0" y="9833"/>
                  </a:lnTo>
                  <a:lnTo>
                    <a:pt x="2897" y="9833"/>
                  </a:lnTo>
                  <a:lnTo>
                    <a:pt x="2897" y="22556"/>
                  </a:lnTo>
                  <a:lnTo>
                    <a:pt x="5755" y="22556"/>
                  </a:lnTo>
                  <a:lnTo>
                    <a:pt x="5755" y="9833"/>
                  </a:lnTo>
                  <a:lnTo>
                    <a:pt x="9768" y="9833"/>
                  </a:lnTo>
                  <a:lnTo>
                    <a:pt x="9768" y="7210"/>
                  </a:lnTo>
                  <a:lnTo>
                    <a:pt x="5755" y="7210"/>
                  </a:lnTo>
                  <a:lnTo>
                    <a:pt x="5755" y="5273"/>
                  </a:lnTo>
                  <a:cubicBezTo>
                    <a:pt x="5755" y="3472"/>
                    <a:pt x="6890" y="2630"/>
                    <a:pt x="8339" y="2630"/>
                  </a:cubicBezTo>
                  <a:cubicBezTo>
                    <a:pt x="8383" y="2628"/>
                    <a:pt x="8428" y="2627"/>
                    <a:pt x="8472" y="2627"/>
                  </a:cubicBezTo>
                  <a:cubicBezTo>
                    <a:pt x="8878" y="2627"/>
                    <a:pt x="9280" y="2708"/>
                    <a:pt x="9650" y="2884"/>
                  </a:cubicBezTo>
                  <a:lnTo>
                    <a:pt x="10649" y="399"/>
                  </a:lnTo>
                  <a:cubicBezTo>
                    <a:pt x="9988" y="138"/>
                    <a:pt x="9296" y="1"/>
                    <a:pt x="8601" y="1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86"/>
            <p:cNvSpPr/>
            <p:nvPr/>
          </p:nvSpPr>
          <p:spPr>
            <a:xfrm>
              <a:off x="3237425" y="2675450"/>
              <a:ext cx="394950" cy="408625"/>
            </a:xfrm>
            <a:custGeom>
              <a:rect b="b" l="l" r="r" t="t"/>
              <a:pathLst>
                <a:path extrusionOk="0" h="16345" w="15798">
                  <a:moveTo>
                    <a:pt x="7889" y="2623"/>
                  </a:moveTo>
                  <a:cubicBezTo>
                    <a:pt x="10454" y="2623"/>
                    <a:pt x="12900" y="4659"/>
                    <a:pt x="12900" y="8182"/>
                  </a:cubicBezTo>
                  <a:cubicBezTo>
                    <a:pt x="12900" y="11686"/>
                    <a:pt x="10454" y="13722"/>
                    <a:pt x="7889" y="13722"/>
                  </a:cubicBezTo>
                  <a:cubicBezTo>
                    <a:pt x="5325" y="13722"/>
                    <a:pt x="2878" y="11686"/>
                    <a:pt x="2878" y="8182"/>
                  </a:cubicBezTo>
                  <a:cubicBezTo>
                    <a:pt x="2878" y="4659"/>
                    <a:pt x="5325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41"/>
                    <a:pt x="3289" y="16345"/>
                    <a:pt x="7889" y="16345"/>
                  </a:cubicBezTo>
                  <a:cubicBezTo>
                    <a:pt x="12509" y="16345"/>
                    <a:pt x="15797" y="12841"/>
                    <a:pt x="15797" y="8182"/>
                  </a:cubicBezTo>
                  <a:cubicBezTo>
                    <a:pt x="1579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86"/>
            <p:cNvSpPr/>
            <p:nvPr/>
          </p:nvSpPr>
          <p:spPr>
            <a:xfrm>
              <a:off x="3690100" y="2678325"/>
              <a:ext cx="237350" cy="393525"/>
            </a:xfrm>
            <a:custGeom>
              <a:rect b="b" l="l" r="r" t="t"/>
              <a:pathLst>
                <a:path extrusionOk="0" h="15741" w="9494">
                  <a:moveTo>
                    <a:pt x="7479" y="1"/>
                  </a:moveTo>
                  <a:cubicBezTo>
                    <a:pt x="7426" y="1"/>
                    <a:pt x="7374" y="1"/>
                    <a:pt x="7321" y="3"/>
                  </a:cubicBezTo>
                  <a:cubicBezTo>
                    <a:pt x="5736" y="3"/>
                    <a:pt x="3504" y="1138"/>
                    <a:pt x="2878" y="2900"/>
                  </a:cubicBezTo>
                  <a:lnTo>
                    <a:pt x="2760" y="2900"/>
                  </a:lnTo>
                  <a:lnTo>
                    <a:pt x="2760" y="394"/>
                  </a:lnTo>
                  <a:lnTo>
                    <a:pt x="0" y="394"/>
                  </a:lnTo>
                  <a:lnTo>
                    <a:pt x="0" y="15740"/>
                  </a:lnTo>
                  <a:lnTo>
                    <a:pt x="2878" y="15740"/>
                  </a:lnTo>
                  <a:lnTo>
                    <a:pt x="2878" y="7343"/>
                  </a:lnTo>
                  <a:cubicBezTo>
                    <a:pt x="2878" y="4524"/>
                    <a:pt x="4894" y="2861"/>
                    <a:pt x="6851" y="2861"/>
                  </a:cubicBezTo>
                  <a:cubicBezTo>
                    <a:pt x="6905" y="2859"/>
                    <a:pt x="6958" y="2858"/>
                    <a:pt x="7011" y="2858"/>
                  </a:cubicBezTo>
                  <a:cubicBezTo>
                    <a:pt x="7483" y="2858"/>
                    <a:pt x="7940" y="2935"/>
                    <a:pt x="8398" y="3076"/>
                  </a:cubicBezTo>
                  <a:lnTo>
                    <a:pt x="9494" y="394"/>
                  </a:lnTo>
                  <a:cubicBezTo>
                    <a:pt x="8857" y="122"/>
                    <a:pt x="8170" y="1"/>
                    <a:pt x="7479" y="1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86"/>
            <p:cNvSpPr/>
            <p:nvPr/>
          </p:nvSpPr>
          <p:spPr>
            <a:xfrm>
              <a:off x="4131500" y="2511025"/>
              <a:ext cx="327400" cy="560825"/>
            </a:xfrm>
            <a:custGeom>
              <a:rect b="b" l="l" r="r" t="t"/>
              <a:pathLst>
                <a:path extrusionOk="0" h="22433" w="13096">
                  <a:moveTo>
                    <a:pt x="1" y="1"/>
                  </a:moveTo>
                  <a:lnTo>
                    <a:pt x="1" y="22432"/>
                  </a:lnTo>
                  <a:lnTo>
                    <a:pt x="13096" y="22432"/>
                  </a:lnTo>
                  <a:lnTo>
                    <a:pt x="13096" y="19673"/>
                  </a:lnTo>
                  <a:lnTo>
                    <a:pt x="2898" y="19673"/>
                  </a:lnTo>
                  <a:lnTo>
                    <a:pt x="2898" y="12548"/>
                  </a:lnTo>
                  <a:lnTo>
                    <a:pt x="12098" y="12548"/>
                  </a:lnTo>
                  <a:lnTo>
                    <a:pt x="12098" y="9866"/>
                  </a:lnTo>
                  <a:lnTo>
                    <a:pt x="2898" y="9866"/>
                  </a:lnTo>
                  <a:lnTo>
                    <a:pt x="2898" y="2760"/>
                  </a:lnTo>
                  <a:lnTo>
                    <a:pt x="13096" y="2760"/>
                  </a:lnTo>
                  <a:lnTo>
                    <a:pt x="13096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86"/>
            <p:cNvSpPr/>
            <p:nvPr/>
          </p:nvSpPr>
          <p:spPr>
            <a:xfrm>
              <a:off x="4505875" y="2511025"/>
              <a:ext cx="385150" cy="573050"/>
            </a:xfrm>
            <a:custGeom>
              <a:rect b="b" l="l" r="r" t="t"/>
              <a:pathLst>
                <a:path extrusionOk="0" h="22922" w="15406">
                  <a:moveTo>
                    <a:pt x="7771" y="9200"/>
                  </a:moveTo>
                  <a:cubicBezTo>
                    <a:pt x="10335" y="9200"/>
                    <a:pt x="12665" y="11236"/>
                    <a:pt x="12665" y="14759"/>
                  </a:cubicBezTo>
                  <a:cubicBezTo>
                    <a:pt x="12665" y="18263"/>
                    <a:pt x="10335" y="20299"/>
                    <a:pt x="7771" y="20299"/>
                  </a:cubicBezTo>
                  <a:cubicBezTo>
                    <a:pt x="5187" y="20299"/>
                    <a:pt x="2878" y="18204"/>
                    <a:pt x="2878" y="14759"/>
                  </a:cubicBezTo>
                  <a:cubicBezTo>
                    <a:pt x="2878" y="11314"/>
                    <a:pt x="5187" y="9200"/>
                    <a:pt x="7771" y="9200"/>
                  </a:cubicBezTo>
                  <a:close/>
                  <a:moveTo>
                    <a:pt x="12528" y="1"/>
                  </a:moveTo>
                  <a:lnTo>
                    <a:pt x="12528" y="7086"/>
                  </a:lnTo>
                  <a:lnTo>
                    <a:pt x="12665" y="9200"/>
                  </a:lnTo>
                  <a:lnTo>
                    <a:pt x="12528" y="9200"/>
                  </a:lnTo>
                  <a:cubicBezTo>
                    <a:pt x="11647" y="7791"/>
                    <a:pt x="9748" y="6577"/>
                    <a:pt x="7301" y="6577"/>
                  </a:cubicBezTo>
                  <a:cubicBezTo>
                    <a:pt x="3426" y="6577"/>
                    <a:pt x="0" y="10062"/>
                    <a:pt x="0" y="14759"/>
                  </a:cubicBezTo>
                  <a:cubicBezTo>
                    <a:pt x="0" y="19457"/>
                    <a:pt x="3426" y="22922"/>
                    <a:pt x="7301" y="22922"/>
                  </a:cubicBezTo>
                  <a:cubicBezTo>
                    <a:pt x="9748" y="22922"/>
                    <a:pt x="11647" y="21708"/>
                    <a:pt x="12528" y="20299"/>
                  </a:cubicBezTo>
                  <a:lnTo>
                    <a:pt x="12665" y="20299"/>
                  </a:lnTo>
                  <a:lnTo>
                    <a:pt x="12665" y="22432"/>
                  </a:lnTo>
                  <a:lnTo>
                    <a:pt x="15405" y="22432"/>
                  </a:lnTo>
                  <a:lnTo>
                    <a:pt x="15405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86"/>
            <p:cNvSpPr/>
            <p:nvPr/>
          </p:nvSpPr>
          <p:spPr>
            <a:xfrm>
              <a:off x="4967825" y="2688175"/>
              <a:ext cx="340125" cy="395900"/>
            </a:xfrm>
            <a:custGeom>
              <a:rect b="b" l="l" r="r" t="t"/>
              <a:pathLst>
                <a:path extrusionOk="0" h="15836" w="13605">
                  <a:moveTo>
                    <a:pt x="1" y="0"/>
                  </a:moveTo>
                  <a:lnTo>
                    <a:pt x="1" y="9376"/>
                  </a:lnTo>
                  <a:cubicBezTo>
                    <a:pt x="1" y="13174"/>
                    <a:pt x="1919" y="15836"/>
                    <a:pt x="5873" y="15836"/>
                  </a:cubicBezTo>
                  <a:cubicBezTo>
                    <a:pt x="7967" y="15836"/>
                    <a:pt x="9866" y="14622"/>
                    <a:pt x="10727" y="13213"/>
                  </a:cubicBezTo>
                  <a:lnTo>
                    <a:pt x="10845" y="13213"/>
                  </a:lnTo>
                  <a:lnTo>
                    <a:pt x="10845" y="15346"/>
                  </a:lnTo>
                  <a:lnTo>
                    <a:pt x="13605" y="15346"/>
                  </a:lnTo>
                  <a:lnTo>
                    <a:pt x="13605" y="0"/>
                  </a:lnTo>
                  <a:lnTo>
                    <a:pt x="10727" y="0"/>
                  </a:lnTo>
                  <a:lnTo>
                    <a:pt x="10727" y="8456"/>
                  </a:lnTo>
                  <a:cubicBezTo>
                    <a:pt x="10727" y="10805"/>
                    <a:pt x="9181" y="13213"/>
                    <a:pt x="6675" y="13213"/>
                  </a:cubicBezTo>
                  <a:cubicBezTo>
                    <a:pt x="4483" y="13213"/>
                    <a:pt x="2898" y="12117"/>
                    <a:pt x="2898" y="8926"/>
                  </a:cubicBezTo>
                  <a:lnTo>
                    <a:pt x="2898" y="0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86"/>
            <p:cNvSpPr/>
            <p:nvPr/>
          </p:nvSpPr>
          <p:spPr>
            <a:xfrm>
              <a:off x="5365675" y="2675450"/>
              <a:ext cx="368025" cy="408625"/>
            </a:xfrm>
            <a:custGeom>
              <a:rect b="b" l="l" r="r" t="t"/>
              <a:pathLst>
                <a:path extrusionOk="0" h="16345" w="14721"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02"/>
                    <a:pt x="3289" y="16345"/>
                    <a:pt x="7889" y="16345"/>
                  </a:cubicBezTo>
                  <a:cubicBezTo>
                    <a:pt x="11550" y="16345"/>
                    <a:pt x="13781" y="14192"/>
                    <a:pt x="14721" y="11941"/>
                  </a:cubicBezTo>
                  <a:lnTo>
                    <a:pt x="12156" y="10844"/>
                  </a:lnTo>
                  <a:cubicBezTo>
                    <a:pt x="11393" y="12626"/>
                    <a:pt x="9827" y="13722"/>
                    <a:pt x="7693" y="13722"/>
                  </a:cubicBezTo>
                  <a:cubicBezTo>
                    <a:pt x="5266" y="13722"/>
                    <a:pt x="2878" y="11490"/>
                    <a:pt x="2878" y="8182"/>
                  </a:cubicBezTo>
                  <a:cubicBezTo>
                    <a:pt x="2878" y="4855"/>
                    <a:pt x="5247" y="2643"/>
                    <a:pt x="7693" y="2643"/>
                  </a:cubicBezTo>
                  <a:cubicBezTo>
                    <a:pt x="9827" y="2643"/>
                    <a:pt x="11236" y="3700"/>
                    <a:pt x="12000" y="5520"/>
                  </a:cubicBezTo>
                  <a:lnTo>
                    <a:pt x="14623" y="4424"/>
                  </a:lnTo>
                  <a:cubicBezTo>
                    <a:pt x="13683" y="2154"/>
                    <a:pt x="1156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86"/>
            <p:cNvSpPr/>
            <p:nvPr/>
          </p:nvSpPr>
          <p:spPr>
            <a:xfrm>
              <a:off x="5774300" y="2675450"/>
              <a:ext cx="341100" cy="408625"/>
            </a:xfrm>
            <a:custGeom>
              <a:rect b="b" l="l" r="r" t="t"/>
              <a:pathLst>
                <a:path extrusionOk="0" h="16345" w="13644">
                  <a:moveTo>
                    <a:pt x="7223" y="8241"/>
                  </a:moveTo>
                  <a:cubicBezTo>
                    <a:pt x="9670" y="8241"/>
                    <a:pt x="10904" y="9239"/>
                    <a:pt x="10904" y="9239"/>
                  </a:cubicBezTo>
                  <a:cubicBezTo>
                    <a:pt x="10904" y="11745"/>
                    <a:pt x="8496" y="13722"/>
                    <a:pt x="6186" y="13722"/>
                  </a:cubicBezTo>
                  <a:cubicBezTo>
                    <a:pt x="4698" y="13722"/>
                    <a:pt x="2995" y="12900"/>
                    <a:pt x="2995" y="11275"/>
                  </a:cubicBezTo>
                  <a:cubicBezTo>
                    <a:pt x="2995" y="9866"/>
                    <a:pt x="4189" y="8241"/>
                    <a:pt x="7223" y="8241"/>
                  </a:cubicBezTo>
                  <a:close/>
                  <a:moveTo>
                    <a:pt x="6832" y="0"/>
                  </a:moveTo>
                  <a:cubicBezTo>
                    <a:pt x="2976" y="0"/>
                    <a:pt x="1116" y="2330"/>
                    <a:pt x="588" y="3739"/>
                  </a:cubicBezTo>
                  <a:lnTo>
                    <a:pt x="3230" y="4855"/>
                  </a:lnTo>
                  <a:cubicBezTo>
                    <a:pt x="3759" y="3426"/>
                    <a:pt x="5286" y="2643"/>
                    <a:pt x="6891" y="2643"/>
                  </a:cubicBezTo>
                  <a:cubicBezTo>
                    <a:pt x="9044" y="2643"/>
                    <a:pt x="10904" y="4033"/>
                    <a:pt x="10884" y="6362"/>
                  </a:cubicBezTo>
                  <a:lnTo>
                    <a:pt x="10884" y="6793"/>
                  </a:lnTo>
                  <a:cubicBezTo>
                    <a:pt x="10297" y="6460"/>
                    <a:pt x="8789" y="5853"/>
                    <a:pt x="6734" y="5853"/>
                  </a:cubicBezTo>
                  <a:cubicBezTo>
                    <a:pt x="3132" y="5853"/>
                    <a:pt x="0" y="7732"/>
                    <a:pt x="0" y="11216"/>
                  </a:cubicBezTo>
                  <a:cubicBezTo>
                    <a:pt x="0" y="14407"/>
                    <a:pt x="2604" y="16345"/>
                    <a:pt x="5736" y="16345"/>
                  </a:cubicBezTo>
                  <a:cubicBezTo>
                    <a:pt x="8359" y="16345"/>
                    <a:pt x="9925" y="14994"/>
                    <a:pt x="10766" y="13722"/>
                  </a:cubicBezTo>
                  <a:lnTo>
                    <a:pt x="10904" y="13722"/>
                  </a:lnTo>
                  <a:lnTo>
                    <a:pt x="10904" y="15855"/>
                  </a:lnTo>
                  <a:lnTo>
                    <a:pt x="13644" y="15855"/>
                  </a:lnTo>
                  <a:lnTo>
                    <a:pt x="13644" y="6577"/>
                  </a:lnTo>
                  <a:cubicBezTo>
                    <a:pt x="13644" y="2251"/>
                    <a:pt x="10590" y="0"/>
                    <a:pt x="6832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86"/>
            <p:cNvSpPr/>
            <p:nvPr/>
          </p:nvSpPr>
          <p:spPr>
            <a:xfrm>
              <a:off x="6152575" y="2570725"/>
              <a:ext cx="249125" cy="507150"/>
            </a:xfrm>
            <a:custGeom>
              <a:rect b="b" l="l" r="r" t="t"/>
              <a:pathLst>
                <a:path extrusionOk="0" h="20286" w="9965">
                  <a:moveTo>
                    <a:pt x="2682" y="1"/>
                  </a:moveTo>
                  <a:lnTo>
                    <a:pt x="2682" y="4698"/>
                  </a:lnTo>
                  <a:lnTo>
                    <a:pt x="1" y="4698"/>
                  </a:lnTo>
                  <a:lnTo>
                    <a:pt x="1" y="7321"/>
                  </a:lnTo>
                  <a:lnTo>
                    <a:pt x="2682" y="7321"/>
                  </a:lnTo>
                  <a:lnTo>
                    <a:pt x="2682" y="15366"/>
                  </a:lnTo>
                  <a:cubicBezTo>
                    <a:pt x="2682" y="18498"/>
                    <a:pt x="4405" y="20279"/>
                    <a:pt x="7635" y="20279"/>
                  </a:cubicBezTo>
                  <a:cubicBezTo>
                    <a:pt x="7724" y="20284"/>
                    <a:pt x="7813" y="20286"/>
                    <a:pt x="7901" y="20286"/>
                  </a:cubicBezTo>
                  <a:cubicBezTo>
                    <a:pt x="8611" y="20286"/>
                    <a:pt x="9303" y="20147"/>
                    <a:pt x="9964" y="19868"/>
                  </a:cubicBezTo>
                  <a:lnTo>
                    <a:pt x="8946" y="17402"/>
                  </a:lnTo>
                  <a:cubicBezTo>
                    <a:pt x="8570" y="17563"/>
                    <a:pt x="8161" y="17659"/>
                    <a:pt x="7749" y="17659"/>
                  </a:cubicBezTo>
                  <a:cubicBezTo>
                    <a:pt x="7711" y="17659"/>
                    <a:pt x="7673" y="17658"/>
                    <a:pt x="7635" y="17656"/>
                  </a:cubicBezTo>
                  <a:cubicBezTo>
                    <a:pt x="6284" y="17656"/>
                    <a:pt x="5579" y="16854"/>
                    <a:pt x="5579" y="15151"/>
                  </a:cubicBezTo>
                  <a:lnTo>
                    <a:pt x="5579" y="7321"/>
                  </a:lnTo>
                  <a:lnTo>
                    <a:pt x="9338" y="7321"/>
                  </a:lnTo>
                  <a:lnTo>
                    <a:pt x="9338" y="4698"/>
                  </a:lnTo>
                  <a:lnTo>
                    <a:pt x="5579" y="4698"/>
                  </a:lnTo>
                  <a:lnTo>
                    <a:pt x="5579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86"/>
            <p:cNvSpPr/>
            <p:nvPr/>
          </p:nvSpPr>
          <p:spPr>
            <a:xfrm>
              <a:off x="6437875" y="2504825"/>
              <a:ext cx="119425" cy="567025"/>
            </a:xfrm>
            <a:custGeom>
              <a:rect b="b" l="l" r="r" t="t"/>
              <a:pathLst>
                <a:path extrusionOk="0" h="22681" w="4777">
                  <a:moveTo>
                    <a:pt x="2058" y="1"/>
                  </a:moveTo>
                  <a:cubicBezTo>
                    <a:pt x="1018" y="1"/>
                    <a:pt x="20" y="802"/>
                    <a:pt x="20" y="2030"/>
                  </a:cubicBezTo>
                  <a:cubicBezTo>
                    <a:pt x="1" y="3165"/>
                    <a:pt x="921" y="4085"/>
                    <a:pt x="2056" y="4085"/>
                  </a:cubicBezTo>
                  <a:cubicBezTo>
                    <a:pt x="3857" y="4065"/>
                    <a:pt x="4777" y="1893"/>
                    <a:pt x="3485" y="601"/>
                  </a:cubicBezTo>
                  <a:cubicBezTo>
                    <a:pt x="3071" y="187"/>
                    <a:pt x="2560" y="1"/>
                    <a:pt x="2058" y="1"/>
                  </a:cubicBezTo>
                  <a:close/>
                  <a:moveTo>
                    <a:pt x="607" y="7334"/>
                  </a:moveTo>
                  <a:lnTo>
                    <a:pt x="607" y="22680"/>
                  </a:lnTo>
                  <a:lnTo>
                    <a:pt x="3485" y="22680"/>
                  </a:lnTo>
                  <a:lnTo>
                    <a:pt x="3485" y="7334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86"/>
            <p:cNvSpPr/>
            <p:nvPr/>
          </p:nvSpPr>
          <p:spPr>
            <a:xfrm>
              <a:off x="6585675" y="2675450"/>
              <a:ext cx="394450" cy="408625"/>
            </a:xfrm>
            <a:custGeom>
              <a:rect b="b" l="l" r="r" t="t"/>
              <a:pathLst>
                <a:path extrusionOk="0" h="16345" w="15778">
                  <a:moveTo>
                    <a:pt x="7889" y="2623"/>
                  </a:moveTo>
                  <a:cubicBezTo>
                    <a:pt x="10453" y="2623"/>
                    <a:pt x="12900" y="4659"/>
                    <a:pt x="12900" y="8182"/>
                  </a:cubicBezTo>
                  <a:cubicBezTo>
                    <a:pt x="12900" y="11686"/>
                    <a:pt x="10453" y="13722"/>
                    <a:pt x="7889" y="13722"/>
                  </a:cubicBezTo>
                  <a:cubicBezTo>
                    <a:pt x="5324" y="13722"/>
                    <a:pt x="2878" y="11686"/>
                    <a:pt x="2878" y="8182"/>
                  </a:cubicBezTo>
                  <a:cubicBezTo>
                    <a:pt x="2878" y="4659"/>
                    <a:pt x="5324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0" y="3504"/>
                    <a:pt x="0" y="8182"/>
                  </a:cubicBezTo>
                  <a:cubicBezTo>
                    <a:pt x="0" y="12841"/>
                    <a:pt x="3289" y="16345"/>
                    <a:pt x="7889" y="16345"/>
                  </a:cubicBezTo>
                  <a:cubicBezTo>
                    <a:pt x="12489" y="16345"/>
                    <a:pt x="15777" y="12841"/>
                    <a:pt x="15777" y="8182"/>
                  </a:cubicBezTo>
                  <a:cubicBezTo>
                    <a:pt x="1577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86"/>
            <p:cNvSpPr/>
            <p:nvPr/>
          </p:nvSpPr>
          <p:spPr>
            <a:xfrm>
              <a:off x="7037850" y="2675450"/>
              <a:ext cx="340125" cy="396400"/>
            </a:xfrm>
            <a:custGeom>
              <a:rect b="b" l="l" r="r" t="t"/>
              <a:pathLst>
                <a:path extrusionOk="0" h="15856" w="13605">
                  <a:moveTo>
                    <a:pt x="7752" y="0"/>
                  </a:moveTo>
                  <a:cubicBezTo>
                    <a:pt x="5638" y="0"/>
                    <a:pt x="3700" y="1234"/>
                    <a:pt x="2897" y="2643"/>
                  </a:cubicBezTo>
                  <a:lnTo>
                    <a:pt x="2760" y="2643"/>
                  </a:lnTo>
                  <a:lnTo>
                    <a:pt x="2760" y="509"/>
                  </a:lnTo>
                  <a:lnTo>
                    <a:pt x="0" y="509"/>
                  </a:lnTo>
                  <a:lnTo>
                    <a:pt x="0" y="15855"/>
                  </a:lnTo>
                  <a:lnTo>
                    <a:pt x="2897" y="15855"/>
                  </a:lnTo>
                  <a:lnTo>
                    <a:pt x="2897" y="7360"/>
                  </a:lnTo>
                  <a:cubicBezTo>
                    <a:pt x="2897" y="5011"/>
                    <a:pt x="4424" y="2623"/>
                    <a:pt x="6929" y="2623"/>
                  </a:cubicBezTo>
                  <a:cubicBezTo>
                    <a:pt x="9122" y="2623"/>
                    <a:pt x="10727" y="3700"/>
                    <a:pt x="10727" y="6891"/>
                  </a:cubicBezTo>
                  <a:lnTo>
                    <a:pt x="10727" y="15855"/>
                  </a:lnTo>
                  <a:lnTo>
                    <a:pt x="13604" y="15855"/>
                  </a:lnTo>
                  <a:lnTo>
                    <a:pt x="13604" y="6460"/>
                  </a:lnTo>
                  <a:cubicBezTo>
                    <a:pt x="13604" y="2663"/>
                    <a:pt x="11667" y="0"/>
                    <a:pt x="7752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53" name="Google Shape;553;p86"/>
          <p:cNvSpPr txBox="1"/>
          <p:nvPr>
            <p:ph idx="2" type="subTitle"/>
          </p:nvPr>
        </p:nvSpPr>
        <p:spPr>
          <a:xfrm>
            <a:off x="442214" y="4514536"/>
            <a:ext cx="3468300" cy="3000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9pPr>
          </a:lstStyle>
          <a:p/>
        </p:txBody>
      </p:sp>
      <p:sp>
        <p:nvSpPr>
          <p:cNvPr id="554" name="Google Shape;554;p86"/>
          <p:cNvSpPr/>
          <p:nvPr/>
        </p:nvSpPr>
        <p:spPr>
          <a:xfrm>
            <a:off x="7696925" y="4686300"/>
            <a:ext cx="1447200" cy="45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02">
  <p:cSld name="CUSTOM_2_3"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" name="Google Shape;556;p87"/>
          <p:cNvGrpSpPr/>
          <p:nvPr/>
        </p:nvGrpSpPr>
        <p:grpSpPr>
          <a:xfrm>
            <a:off x="450225" y="457140"/>
            <a:ext cx="2107098" cy="244531"/>
            <a:chOff x="242525" y="2441975"/>
            <a:chExt cx="7135450" cy="828075"/>
          </a:xfrm>
        </p:grpSpPr>
        <p:sp>
          <p:nvSpPr>
            <p:cNvPr id="557" name="Google Shape;557;p87"/>
            <p:cNvSpPr/>
            <p:nvPr/>
          </p:nvSpPr>
          <p:spPr>
            <a:xfrm>
              <a:off x="242525" y="2441975"/>
              <a:ext cx="625925" cy="642600"/>
            </a:xfrm>
            <a:custGeom>
              <a:rect b="b" l="l" r="r" t="t"/>
              <a:pathLst>
                <a:path extrusionOk="0" h="25704" w="25037">
                  <a:moveTo>
                    <a:pt x="13255" y="1"/>
                  </a:moveTo>
                  <a:cubicBezTo>
                    <a:pt x="13182" y="1"/>
                    <a:pt x="13110" y="1"/>
                    <a:pt x="13037" y="3"/>
                  </a:cubicBezTo>
                  <a:cubicBezTo>
                    <a:pt x="5951" y="3"/>
                    <a:pt x="0" y="5777"/>
                    <a:pt x="0" y="12843"/>
                  </a:cubicBezTo>
                  <a:cubicBezTo>
                    <a:pt x="0" y="19929"/>
                    <a:pt x="5951" y="25684"/>
                    <a:pt x="13037" y="25703"/>
                  </a:cubicBezTo>
                  <a:cubicBezTo>
                    <a:pt x="16854" y="25703"/>
                    <a:pt x="19731" y="24451"/>
                    <a:pt x="22002" y="22102"/>
                  </a:cubicBezTo>
                  <a:cubicBezTo>
                    <a:pt x="24312" y="19772"/>
                    <a:pt x="25036" y="16523"/>
                    <a:pt x="25036" y="13881"/>
                  </a:cubicBezTo>
                  <a:cubicBezTo>
                    <a:pt x="25036" y="13156"/>
                    <a:pt x="24977" y="12413"/>
                    <a:pt x="24840" y="11688"/>
                  </a:cubicBezTo>
                  <a:lnTo>
                    <a:pt x="13037" y="11688"/>
                  </a:lnTo>
                  <a:lnTo>
                    <a:pt x="13037" y="15212"/>
                  </a:lnTo>
                  <a:lnTo>
                    <a:pt x="21434" y="15212"/>
                  </a:lnTo>
                  <a:cubicBezTo>
                    <a:pt x="21180" y="17169"/>
                    <a:pt x="20534" y="18598"/>
                    <a:pt x="19516" y="19616"/>
                  </a:cubicBezTo>
                  <a:cubicBezTo>
                    <a:pt x="18302" y="20829"/>
                    <a:pt x="16384" y="22180"/>
                    <a:pt x="13037" y="22180"/>
                  </a:cubicBezTo>
                  <a:cubicBezTo>
                    <a:pt x="7869" y="22180"/>
                    <a:pt x="3837" y="18030"/>
                    <a:pt x="3837" y="12843"/>
                  </a:cubicBezTo>
                  <a:cubicBezTo>
                    <a:pt x="3837" y="7676"/>
                    <a:pt x="7869" y="3506"/>
                    <a:pt x="13037" y="3506"/>
                  </a:cubicBezTo>
                  <a:cubicBezTo>
                    <a:pt x="13062" y="3506"/>
                    <a:pt x="13087" y="3506"/>
                    <a:pt x="13112" y="3506"/>
                  </a:cubicBezTo>
                  <a:cubicBezTo>
                    <a:pt x="15434" y="3506"/>
                    <a:pt x="17675" y="4404"/>
                    <a:pt x="19359" y="6012"/>
                  </a:cubicBezTo>
                  <a:lnTo>
                    <a:pt x="21845" y="3545"/>
                  </a:lnTo>
                  <a:cubicBezTo>
                    <a:pt x="19548" y="1268"/>
                    <a:pt x="16465" y="1"/>
                    <a:pt x="13255" y="1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87"/>
            <p:cNvSpPr/>
            <p:nvPr/>
          </p:nvSpPr>
          <p:spPr>
            <a:xfrm>
              <a:off x="899250" y="2670550"/>
              <a:ext cx="415000" cy="413525"/>
            </a:xfrm>
            <a:custGeom>
              <a:rect b="b" l="l" r="r" t="t"/>
              <a:pathLst>
                <a:path extrusionOk="0" h="16541" w="16600">
                  <a:moveTo>
                    <a:pt x="8300" y="3270"/>
                  </a:moveTo>
                  <a:cubicBezTo>
                    <a:pt x="10805" y="3270"/>
                    <a:pt x="12959" y="5305"/>
                    <a:pt x="12959" y="8281"/>
                  </a:cubicBezTo>
                  <a:cubicBezTo>
                    <a:pt x="12959" y="11256"/>
                    <a:pt x="10805" y="13292"/>
                    <a:pt x="8300" y="13292"/>
                  </a:cubicBezTo>
                  <a:cubicBezTo>
                    <a:pt x="5794" y="13292"/>
                    <a:pt x="3641" y="11217"/>
                    <a:pt x="3641" y="8281"/>
                  </a:cubicBezTo>
                  <a:cubicBezTo>
                    <a:pt x="3641" y="5325"/>
                    <a:pt x="5794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19" y="1"/>
                    <a:pt x="0" y="3485"/>
                    <a:pt x="0" y="8281"/>
                  </a:cubicBezTo>
                  <a:cubicBezTo>
                    <a:pt x="0" y="13057"/>
                    <a:pt x="3719" y="16541"/>
                    <a:pt x="8300" y="16541"/>
                  </a:cubicBezTo>
                  <a:cubicBezTo>
                    <a:pt x="12880" y="16541"/>
                    <a:pt x="16600" y="13037"/>
                    <a:pt x="16600" y="8281"/>
                  </a:cubicBezTo>
                  <a:cubicBezTo>
                    <a:pt x="16600" y="3504"/>
                    <a:pt x="12880" y="1"/>
                    <a:pt x="8300" y="1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87"/>
            <p:cNvSpPr/>
            <p:nvPr/>
          </p:nvSpPr>
          <p:spPr>
            <a:xfrm>
              <a:off x="1351900" y="2670550"/>
              <a:ext cx="415025" cy="413525"/>
            </a:xfrm>
            <a:custGeom>
              <a:rect b="b" l="l" r="r" t="t"/>
              <a:pathLst>
                <a:path extrusionOk="0" h="16541" w="16601">
                  <a:moveTo>
                    <a:pt x="8300" y="3270"/>
                  </a:moveTo>
                  <a:cubicBezTo>
                    <a:pt x="10806" y="3270"/>
                    <a:pt x="12959" y="5305"/>
                    <a:pt x="12959" y="8281"/>
                  </a:cubicBezTo>
                  <a:cubicBezTo>
                    <a:pt x="12959" y="11256"/>
                    <a:pt x="10806" y="13292"/>
                    <a:pt x="8300" y="13292"/>
                  </a:cubicBezTo>
                  <a:cubicBezTo>
                    <a:pt x="5795" y="13292"/>
                    <a:pt x="3642" y="11217"/>
                    <a:pt x="3642" y="8281"/>
                  </a:cubicBezTo>
                  <a:cubicBezTo>
                    <a:pt x="3642" y="5325"/>
                    <a:pt x="5795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20" y="1"/>
                    <a:pt x="1" y="3485"/>
                    <a:pt x="1" y="8281"/>
                  </a:cubicBezTo>
                  <a:cubicBezTo>
                    <a:pt x="1" y="13057"/>
                    <a:pt x="3720" y="16541"/>
                    <a:pt x="8300" y="16541"/>
                  </a:cubicBezTo>
                  <a:cubicBezTo>
                    <a:pt x="12881" y="16541"/>
                    <a:pt x="16600" y="13037"/>
                    <a:pt x="16600" y="8281"/>
                  </a:cubicBezTo>
                  <a:cubicBezTo>
                    <a:pt x="16600" y="3504"/>
                    <a:pt x="12881" y="1"/>
                    <a:pt x="8300" y="1"/>
                  </a:cubicBezTo>
                  <a:close/>
                </a:path>
              </a:pathLst>
            </a:custGeom>
            <a:solidFill>
              <a:srgbClr val="FBBC0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87"/>
            <p:cNvSpPr/>
            <p:nvPr/>
          </p:nvSpPr>
          <p:spPr>
            <a:xfrm>
              <a:off x="1805050" y="2670550"/>
              <a:ext cx="396425" cy="599500"/>
            </a:xfrm>
            <a:custGeom>
              <a:rect b="b" l="l" r="r" t="t"/>
              <a:pathLst>
                <a:path extrusionOk="0" h="23980" w="15857">
                  <a:moveTo>
                    <a:pt x="8242" y="3270"/>
                  </a:moveTo>
                  <a:cubicBezTo>
                    <a:pt x="10747" y="3270"/>
                    <a:pt x="12646" y="5403"/>
                    <a:pt x="12646" y="8300"/>
                  </a:cubicBezTo>
                  <a:cubicBezTo>
                    <a:pt x="12646" y="11217"/>
                    <a:pt x="10708" y="13292"/>
                    <a:pt x="8242" y="13292"/>
                  </a:cubicBezTo>
                  <a:cubicBezTo>
                    <a:pt x="5736" y="13292"/>
                    <a:pt x="3642" y="11197"/>
                    <a:pt x="3642" y="8300"/>
                  </a:cubicBezTo>
                  <a:cubicBezTo>
                    <a:pt x="3642" y="5423"/>
                    <a:pt x="5736" y="3270"/>
                    <a:pt x="8242" y="3270"/>
                  </a:cubicBezTo>
                  <a:close/>
                  <a:moveTo>
                    <a:pt x="7929" y="1"/>
                  </a:moveTo>
                  <a:cubicBezTo>
                    <a:pt x="3779" y="1"/>
                    <a:pt x="1" y="3641"/>
                    <a:pt x="1" y="8300"/>
                  </a:cubicBezTo>
                  <a:cubicBezTo>
                    <a:pt x="1" y="12978"/>
                    <a:pt x="3779" y="16541"/>
                    <a:pt x="7929" y="16541"/>
                  </a:cubicBezTo>
                  <a:cubicBezTo>
                    <a:pt x="9886" y="16541"/>
                    <a:pt x="11452" y="15660"/>
                    <a:pt x="12274" y="14662"/>
                  </a:cubicBezTo>
                  <a:lnTo>
                    <a:pt x="12392" y="14662"/>
                  </a:lnTo>
                  <a:lnTo>
                    <a:pt x="12392" y="15856"/>
                  </a:lnTo>
                  <a:cubicBezTo>
                    <a:pt x="12392" y="19007"/>
                    <a:pt x="10708" y="20710"/>
                    <a:pt x="7987" y="20710"/>
                  </a:cubicBezTo>
                  <a:cubicBezTo>
                    <a:pt x="5756" y="20710"/>
                    <a:pt x="4386" y="19105"/>
                    <a:pt x="3818" y="17774"/>
                  </a:cubicBezTo>
                  <a:lnTo>
                    <a:pt x="666" y="19085"/>
                  </a:lnTo>
                  <a:cubicBezTo>
                    <a:pt x="1874" y="22046"/>
                    <a:pt x="4748" y="23979"/>
                    <a:pt x="7939" y="23979"/>
                  </a:cubicBezTo>
                  <a:cubicBezTo>
                    <a:pt x="7955" y="23979"/>
                    <a:pt x="7971" y="23979"/>
                    <a:pt x="7987" y="23979"/>
                  </a:cubicBezTo>
                  <a:cubicBezTo>
                    <a:pt x="12255" y="23979"/>
                    <a:pt x="15856" y="21473"/>
                    <a:pt x="15856" y="15366"/>
                  </a:cubicBezTo>
                  <a:lnTo>
                    <a:pt x="15856" y="510"/>
                  </a:lnTo>
                  <a:lnTo>
                    <a:pt x="12392" y="510"/>
                  </a:lnTo>
                  <a:lnTo>
                    <a:pt x="12392" y="1860"/>
                  </a:lnTo>
                  <a:lnTo>
                    <a:pt x="12274" y="1860"/>
                  </a:lnTo>
                  <a:cubicBezTo>
                    <a:pt x="11452" y="882"/>
                    <a:pt x="9886" y="1"/>
                    <a:pt x="7929" y="1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87"/>
            <p:cNvSpPr/>
            <p:nvPr/>
          </p:nvSpPr>
          <p:spPr>
            <a:xfrm>
              <a:off x="2263600" y="2464050"/>
              <a:ext cx="91050" cy="607800"/>
            </a:xfrm>
            <a:custGeom>
              <a:rect b="b" l="l" r="r" t="t"/>
              <a:pathLst>
                <a:path extrusionOk="0" h="24312" w="3642">
                  <a:moveTo>
                    <a:pt x="0" y="0"/>
                  </a:moveTo>
                  <a:lnTo>
                    <a:pt x="0" y="24311"/>
                  </a:lnTo>
                  <a:lnTo>
                    <a:pt x="3641" y="24311"/>
                  </a:lnTo>
                  <a:lnTo>
                    <a:pt x="3641" y="0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87"/>
            <p:cNvSpPr/>
            <p:nvPr/>
          </p:nvSpPr>
          <p:spPr>
            <a:xfrm>
              <a:off x="2398650" y="2671050"/>
              <a:ext cx="381250" cy="413525"/>
            </a:xfrm>
            <a:custGeom>
              <a:rect b="b" l="l" r="r" t="t"/>
              <a:pathLst>
                <a:path extrusionOk="0" h="16541" w="15250">
                  <a:moveTo>
                    <a:pt x="7909" y="3191"/>
                  </a:moveTo>
                  <a:cubicBezTo>
                    <a:pt x="9358" y="3191"/>
                    <a:pt x="10571" y="3896"/>
                    <a:pt x="10982" y="4933"/>
                  </a:cubicBezTo>
                  <a:lnTo>
                    <a:pt x="3603" y="8006"/>
                  </a:lnTo>
                  <a:cubicBezTo>
                    <a:pt x="3505" y="4815"/>
                    <a:pt x="6069" y="3191"/>
                    <a:pt x="7909" y="3191"/>
                  </a:cubicBezTo>
                  <a:close/>
                  <a:moveTo>
                    <a:pt x="7792" y="0"/>
                  </a:moveTo>
                  <a:cubicBezTo>
                    <a:pt x="3505" y="0"/>
                    <a:pt x="1" y="3347"/>
                    <a:pt x="1" y="8261"/>
                  </a:cubicBezTo>
                  <a:cubicBezTo>
                    <a:pt x="1" y="12919"/>
                    <a:pt x="3505" y="16540"/>
                    <a:pt x="8203" y="16540"/>
                  </a:cubicBezTo>
                  <a:cubicBezTo>
                    <a:pt x="10982" y="16540"/>
                    <a:pt x="13566" y="15170"/>
                    <a:pt x="15093" y="12860"/>
                  </a:cubicBezTo>
                  <a:lnTo>
                    <a:pt x="12274" y="10981"/>
                  </a:lnTo>
                  <a:cubicBezTo>
                    <a:pt x="11335" y="12352"/>
                    <a:pt x="10043" y="13272"/>
                    <a:pt x="8203" y="13272"/>
                  </a:cubicBezTo>
                  <a:cubicBezTo>
                    <a:pt x="6343" y="13272"/>
                    <a:pt x="5032" y="12430"/>
                    <a:pt x="4190" y="10766"/>
                  </a:cubicBezTo>
                  <a:lnTo>
                    <a:pt x="15249" y="6186"/>
                  </a:lnTo>
                  <a:lnTo>
                    <a:pt x="14878" y="5266"/>
                  </a:lnTo>
                  <a:cubicBezTo>
                    <a:pt x="14192" y="3406"/>
                    <a:pt x="12098" y="0"/>
                    <a:pt x="7792" y="0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87"/>
            <p:cNvSpPr/>
            <p:nvPr/>
          </p:nvSpPr>
          <p:spPr>
            <a:xfrm>
              <a:off x="2973675" y="2507925"/>
              <a:ext cx="266225" cy="563925"/>
            </a:xfrm>
            <a:custGeom>
              <a:rect b="b" l="l" r="r" t="t"/>
              <a:pathLst>
                <a:path extrusionOk="0" h="22557" w="10649">
                  <a:moveTo>
                    <a:pt x="8601" y="1"/>
                  </a:moveTo>
                  <a:cubicBezTo>
                    <a:pt x="8514" y="1"/>
                    <a:pt x="8426" y="3"/>
                    <a:pt x="8339" y="7"/>
                  </a:cubicBezTo>
                  <a:cubicBezTo>
                    <a:pt x="5109" y="7"/>
                    <a:pt x="2897" y="2043"/>
                    <a:pt x="2897" y="5175"/>
                  </a:cubicBezTo>
                  <a:lnTo>
                    <a:pt x="2897" y="7210"/>
                  </a:lnTo>
                  <a:lnTo>
                    <a:pt x="0" y="7210"/>
                  </a:lnTo>
                  <a:lnTo>
                    <a:pt x="0" y="9833"/>
                  </a:lnTo>
                  <a:lnTo>
                    <a:pt x="2897" y="9833"/>
                  </a:lnTo>
                  <a:lnTo>
                    <a:pt x="2897" y="22556"/>
                  </a:lnTo>
                  <a:lnTo>
                    <a:pt x="5755" y="22556"/>
                  </a:lnTo>
                  <a:lnTo>
                    <a:pt x="5755" y="9833"/>
                  </a:lnTo>
                  <a:lnTo>
                    <a:pt x="9768" y="9833"/>
                  </a:lnTo>
                  <a:lnTo>
                    <a:pt x="9768" y="7210"/>
                  </a:lnTo>
                  <a:lnTo>
                    <a:pt x="5755" y="7210"/>
                  </a:lnTo>
                  <a:lnTo>
                    <a:pt x="5755" y="5273"/>
                  </a:lnTo>
                  <a:cubicBezTo>
                    <a:pt x="5755" y="3472"/>
                    <a:pt x="6890" y="2630"/>
                    <a:pt x="8339" y="2630"/>
                  </a:cubicBezTo>
                  <a:cubicBezTo>
                    <a:pt x="8383" y="2628"/>
                    <a:pt x="8428" y="2627"/>
                    <a:pt x="8472" y="2627"/>
                  </a:cubicBezTo>
                  <a:cubicBezTo>
                    <a:pt x="8878" y="2627"/>
                    <a:pt x="9280" y="2708"/>
                    <a:pt x="9650" y="2884"/>
                  </a:cubicBezTo>
                  <a:lnTo>
                    <a:pt x="10649" y="399"/>
                  </a:lnTo>
                  <a:cubicBezTo>
                    <a:pt x="9988" y="138"/>
                    <a:pt x="9296" y="1"/>
                    <a:pt x="8601" y="1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87"/>
            <p:cNvSpPr/>
            <p:nvPr/>
          </p:nvSpPr>
          <p:spPr>
            <a:xfrm>
              <a:off x="3237425" y="2675450"/>
              <a:ext cx="394950" cy="408625"/>
            </a:xfrm>
            <a:custGeom>
              <a:rect b="b" l="l" r="r" t="t"/>
              <a:pathLst>
                <a:path extrusionOk="0" h="16345" w="15798">
                  <a:moveTo>
                    <a:pt x="7889" y="2623"/>
                  </a:moveTo>
                  <a:cubicBezTo>
                    <a:pt x="10454" y="2623"/>
                    <a:pt x="12900" y="4659"/>
                    <a:pt x="12900" y="8182"/>
                  </a:cubicBezTo>
                  <a:cubicBezTo>
                    <a:pt x="12900" y="11686"/>
                    <a:pt x="10454" y="13722"/>
                    <a:pt x="7889" y="13722"/>
                  </a:cubicBezTo>
                  <a:cubicBezTo>
                    <a:pt x="5325" y="13722"/>
                    <a:pt x="2878" y="11686"/>
                    <a:pt x="2878" y="8182"/>
                  </a:cubicBezTo>
                  <a:cubicBezTo>
                    <a:pt x="2878" y="4659"/>
                    <a:pt x="5325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41"/>
                    <a:pt x="3289" y="16345"/>
                    <a:pt x="7889" y="16345"/>
                  </a:cubicBezTo>
                  <a:cubicBezTo>
                    <a:pt x="12509" y="16345"/>
                    <a:pt x="15797" y="12841"/>
                    <a:pt x="15797" y="8182"/>
                  </a:cubicBezTo>
                  <a:cubicBezTo>
                    <a:pt x="1579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87"/>
            <p:cNvSpPr/>
            <p:nvPr/>
          </p:nvSpPr>
          <p:spPr>
            <a:xfrm>
              <a:off x="3690100" y="2678325"/>
              <a:ext cx="237350" cy="393525"/>
            </a:xfrm>
            <a:custGeom>
              <a:rect b="b" l="l" r="r" t="t"/>
              <a:pathLst>
                <a:path extrusionOk="0" h="15741" w="9494">
                  <a:moveTo>
                    <a:pt x="7479" y="1"/>
                  </a:moveTo>
                  <a:cubicBezTo>
                    <a:pt x="7426" y="1"/>
                    <a:pt x="7374" y="1"/>
                    <a:pt x="7321" y="3"/>
                  </a:cubicBezTo>
                  <a:cubicBezTo>
                    <a:pt x="5736" y="3"/>
                    <a:pt x="3504" y="1138"/>
                    <a:pt x="2878" y="2900"/>
                  </a:cubicBezTo>
                  <a:lnTo>
                    <a:pt x="2760" y="2900"/>
                  </a:lnTo>
                  <a:lnTo>
                    <a:pt x="2760" y="394"/>
                  </a:lnTo>
                  <a:lnTo>
                    <a:pt x="0" y="394"/>
                  </a:lnTo>
                  <a:lnTo>
                    <a:pt x="0" y="15740"/>
                  </a:lnTo>
                  <a:lnTo>
                    <a:pt x="2878" y="15740"/>
                  </a:lnTo>
                  <a:lnTo>
                    <a:pt x="2878" y="7343"/>
                  </a:lnTo>
                  <a:cubicBezTo>
                    <a:pt x="2878" y="4524"/>
                    <a:pt x="4894" y="2861"/>
                    <a:pt x="6851" y="2861"/>
                  </a:cubicBezTo>
                  <a:cubicBezTo>
                    <a:pt x="6905" y="2859"/>
                    <a:pt x="6958" y="2858"/>
                    <a:pt x="7011" y="2858"/>
                  </a:cubicBezTo>
                  <a:cubicBezTo>
                    <a:pt x="7483" y="2858"/>
                    <a:pt x="7940" y="2935"/>
                    <a:pt x="8398" y="3076"/>
                  </a:cubicBezTo>
                  <a:lnTo>
                    <a:pt x="9494" y="394"/>
                  </a:lnTo>
                  <a:cubicBezTo>
                    <a:pt x="8857" y="122"/>
                    <a:pt x="8170" y="1"/>
                    <a:pt x="7479" y="1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87"/>
            <p:cNvSpPr/>
            <p:nvPr/>
          </p:nvSpPr>
          <p:spPr>
            <a:xfrm>
              <a:off x="4131500" y="2511025"/>
              <a:ext cx="327400" cy="560825"/>
            </a:xfrm>
            <a:custGeom>
              <a:rect b="b" l="l" r="r" t="t"/>
              <a:pathLst>
                <a:path extrusionOk="0" h="22433" w="13096">
                  <a:moveTo>
                    <a:pt x="1" y="1"/>
                  </a:moveTo>
                  <a:lnTo>
                    <a:pt x="1" y="22432"/>
                  </a:lnTo>
                  <a:lnTo>
                    <a:pt x="13096" y="22432"/>
                  </a:lnTo>
                  <a:lnTo>
                    <a:pt x="13096" y="19673"/>
                  </a:lnTo>
                  <a:lnTo>
                    <a:pt x="2898" y="19673"/>
                  </a:lnTo>
                  <a:lnTo>
                    <a:pt x="2898" y="12548"/>
                  </a:lnTo>
                  <a:lnTo>
                    <a:pt x="12098" y="12548"/>
                  </a:lnTo>
                  <a:lnTo>
                    <a:pt x="12098" y="9866"/>
                  </a:lnTo>
                  <a:lnTo>
                    <a:pt x="2898" y="9866"/>
                  </a:lnTo>
                  <a:lnTo>
                    <a:pt x="2898" y="2760"/>
                  </a:lnTo>
                  <a:lnTo>
                    <a:pt x="13096" y="2760"/>
                  </a:lnTo>
                  <a:lnTo>
                    <a:pt x="13096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87"/>
            <p:cNvSpPr/>
            <p:nvPr/>
          </p:nvSpPr>
          <p:spPr>
            <a:xfrm>
              <a:off x="4505875" y="2511025"/>
              <a:ext cx="385150" cy="573050"/>
            </a:xfrm>
            <a:custGeom>
              <a:rect b="b" l="l" r="r" t="t"/>
              <a:pathLst>
                <a:path extrusionOk="0" h="22922" w="15406">
                  <a:moveTo>
                    <a:pt x="7771" y="9200"/>
                  </a:moveTo>
                  <a:cubicBezTo>
                    <a:pt x="10335" y="9200"/>
                    <a:pt x="12665" y="11236"/>
                    <a:pt x="12665" y="14759"/>
                  </a:cubicBezTo>
                  <a:cubicBezTo>
                    <a:pt x="12665" y="18263"/>
                    <a:pt x="10335" y="20299"/>
                    <a:pt x="7771" y="20299"/>
                  </a:cubicBezTo>
                  <a:cubicBezTo>
                    <a:pt x="5187" y="20299"/>
                    <a:pt x="2878" y="18204"/>
                    <a:pt x="2878" y="14759"/>
                  </a:cubicBezTo>
                  <a:cubicBezTo>
                    <a:pt x="2878" y="11314"/>
                    <a:pt x="5187" y="9200"/>
                    <a:pt x="7771" y="9200"/>
                  </a:cubicBezTo>
                  <a:close/>
                  <a:moveTo>
                    <a:pt x="12528" y="1"/>
                  </a:moveTo>
                  <a:lnTo>
                    <a:pt x="12528" y="7086"/>
                  </a:lnTo>
                  <a:lnTo>
                    <a:pt x="12665" y="9200"/>
                  </a:lnTo>
                  <a:lnTo>
                    <a:pt x="12528" y="9200"/>
                  </a:lnTo>
                  <a:cubicBezTo>
                    <a:pt x="11647" y="7791"/>
                    <a:pt x="9748" y="6577"/>
                    <a:pt x="7301" y="6577"/>
                  </a:cubicBezTo>
                  <a:cubicBezTo>
                    <a:pt x="3426" y="6577"/>
                    <a:pt x="0" y="10062"/>
                    <a:pt x="0" y="14759"/>
                  </a:cubicBezTo>
                  <a:cubicBezTo>
                    <a:pt x="0" y="19457"/>
                    <a:pt x="3426" y="22922"/>
                    <a:pt x="7301" y="22922"/>
                  </a:cubicBezTo>
                  <a:cubicBezTo>
                    <a:pt x="9748" y="22922"/>
                    <a:pt x="11647" y="21708"/>
                    <a:pt x="12528" y="20299"/>
                  </a:cubicBezTo>
                  <a:lnTo>
                    <a:pt x="12665" y="20299"/>
                  </a:lnTo>
                  <a:lnTo>
                    <a:pt x="12665" y="22432"/>
                  </a:lnTo>
                  <a:lnTo>
                    <a:pt x="15405" y="22432"/>
                  </a:lnTo>
                  <a:lnTo>
                    <a:pt x="15405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87"/>
            <p:cNvSpPr/>
            <p:nvPr/>
          </p:nvSpPr>
          <p:spPr>
            <a:xfrm>
              <a:off x="4967825" y="2688175"/>
              <a:ext cx="340125" cy="395900"/>
            </a:xfrm>
            <a:custGeom>
              <a:rect b="b" l="l" r="r" t="t"/>
              <a:pathLst>
                <a:path extrusionOk="0" h="15836" w="13605">
                  <a:moveTo>
                    <a:pt x="1" y="0"/>
                  </a:moveTo>
                  <a:lnTo>
                    <a:pt x="1" y="9376"/>
                  </a:lnTo>
                  <a:cubicBezTo>
                    <a:pt x="1" y="13174"/>
                    <a:pt x="1919" y="15836"/>
                    <a:pt x="5873" y="15836"/>
                  </a:cubicBezTo>
                  <a:cubicBezTo>
                    <a:pt x="7967" y="15836"/>
                    <a:pt x="9866" y="14622"/>
                    <a:pt x="10727" y="13213"/>
                  </a:cubicBezTo>
                  <a:lnTo>
                    <a:pt x="10845" y="13213"/>
                  </a:lnTo>
                  <a:lnTo>
                    <a:pt x="10845" y="15346"/>
                  </a:lnTo>
                  <a:lnTo>
                    <a:pt x="13605" y="15346"/>
                  </a:lnTo>
                  <a:lnTo>
                    <a:pt x="13605" y="0"/>
                  </a:lnTo>
                  <a:lnTo>
                    <a:pt x="10727" y="0"/>
                  </a:lnTo>
                  <a:lnTo>
                    <a:pt x="10727" y="8456"/>
                  </a:lnTo>
                  <a:cubicBezTo>
                    <a:pt x="10727" y="10805"/>
                    <a:pt x="9181" y="13213"/>
                    <a:pt x="6675" y="13213"/>
                  </a:cubicBezTo>
                  <a:cubicBezTo>
                    <a:pt x="4483" y="13213"/>
                    <a:pt x="2898" y="12117"/>
                    <a:pt x="2898" y="8926"/>
                  </a:cubicBezTo>
                  <a:lnTo>
                    <a:pt x="2898" y="0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87"/>
            <p:cNvSpPr/>
            <p:nvPr/>
          </p:nvSpPr>
          <p:spPr>
            <a:xfrm>
              <a:off x="5365675" y="2675450"/>
              <a:ext cx="368025" cy="408625"/>
            </a:xfrm>
            <a:custGeom>
              <a:rect b="b" l="l" r="r" t="t"/>
              <a:pathLst>
                <a:path extrusionOk="0" h="16345" w="14721"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02"/>
                    <a:pt x="3289" y="16345"/>
                    <a:pt x="7889" y="16345"/>
                  </a:cubicBezTo>
                  <a:cubicBezTo>
                    <a:pt x="11550" y="16345"/>
                    <a:pt x="13781" y="14192"/>
                    <a:pt x="14721" y="11941"/>
                  </a:cubicBezTo>
                  <a:lnTo>
                    <a:pt x="12156" y="10844"/>
                  </a:lnTo>
                  <a:cubicBezTo>
                    <a:pt x="11393" y="12626"/>
                    <a:pt x="9827" y="13722"/>
                    <a:pt x="7693" y="13722"/>
                  </a:cubicBezTo>
                  <a:cubicBezTo>
                    <a:pt x="5266" y="13722"/>
                    <a:pt x="2878" y="11490"/>
                    <a:pt x="2878" y="8182"/>
                  </a:cubicBezTo>
                  <a:cubicBezTo>
                    <a:pt x="2878" y="4855"/>
                    <a:pt x="5247" y="2643"/>
                    <a:pt x="7693" y="2643"/>
                  </a:cubicBezTo>
                  <a:cubicBezTo>
                    <a:pt x="9827" y="2643"/>
                    <a:pt x="11236" y="3700"/>
                    <a:pt x="12000" y="5520"/>
                  </a:cubicBezTo>
                  <a:lnTo>
                    <a:pt x="14623" y="4424"/>
                  </a:lnTo>
                  <a:cubicBezTo>
                    <a:pt x="13683" y="2154"/>
                    <a:pt x="1156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87"/>
            <p:cNvSpPr/>
            <p:nvPr/>
          </p:nvSpPr>
          <p:spPr>
            <a:xfrm>
              <a:off x="5774300" y="2675450"/>
              <a:ext cx="341100" cy="408625"/>
            </a:xfrm>
            <a:custGeom>
              <a:rect b="b" l="l" r="r" t="t"/>
              <a:pathLst>
                <a:path extrusionOk="0" h="16345" w="13644">
                  <a:moveTo>
                    <a:pt x="7223" y="8241"/>
                  </a:moveTo>
                  <a:cubicBezTo>
                    <a:pt x="9670" y="8241"/>
                    <a:pt x="10904" y="9239"/>
                    <a:pt x="10904" y="9239"/>
                  </a:cubicBezTo>
                  <a:cubicBezTo>
                    <a:pt x="10904" y="11745"/>
                    <a:pt x="8496" y="13722"/>
                    <a:pt x="6186" y="13722"/>
                  </a:cubicBezTo>
                  <a:cubicBezTo>
                    <a:pt x="4698" y="13722"/>
                    <a:pt x="2995" y="12900"/>
                    <a:pt x="2995" y="11275"/>
                  </a:cubicBezTo>
                  <a:cubicBezTo>
                    <a:pt x="2995" y="9866"/>
                    <a:pt x="4189" y="8241"/>
                    <a:pt x="7223" y="8241"/>
                  </a:cubicBezTo>
                  <a:close/>
                  <a:moveTo>
                    <a:pt x="6832" y="0"/>
                  </a:moveTo>
                  <a:cubicBezTo>
                    <a:pt x="2976" y="0"/>
                    <a:pt x="1116" y="2330"/>
                    <a:pt x="588" y="3739"/>
                  </a:cubicBezTo>
                  <a:lnTo>
                    <a:pt x="3230" y="4855"/>
                  </a:lnTo>
                  <a:cubicBezTo>
                    <a:pt x="3759" y="3426"/>
                    <a:pt x="5286" y="2643"/>
                    <a:pt x="6891" y="2643"/>
                  </a:cubicBezTo>
                  <a:cubicBezTo>
                    <a:pt x="9044" y="2643"/>
                    <a:pt x="10904" y="4033"/>
                    <a:pt x="10884" y="6362"/>
                  </a:cubicBezTo>
                  <a:lnTo>
                    <a:pt x="10884" y="6793"/>
                  </a:lnTo>
                  <a:cubicBezTo>
                    <a:pt x="10297" y="6460"/>
                    <a:pt x="8789" y="5853"/>
                    <a:pt x="6734" y="5853"/>
                  </a:cubicBezTo>
                  <a:cubicBezTo>
                    <a:pt x="3132" y="5853"/>
                    <a:pt x="0" y="7732"/>
                    <a:pt x="0" y="11216"/>
                  </a:cubicBezTo>
                  <a:cubicBezTo>
                    <a:pt x="0" y="14407"/>
                    <a:pt x="2604" y="16345"/>
                    <a:pt x="5736" y="16345"/>
                  </a:cubicBezTo>
                  <a:cubicBezTo>
                    <a:pt x="8359" y="16345"/>
                    <a:pt x="9925" y="14994"/>
                    <a:pt x="10766" y="13722"/>
                  </a:cubicBezTo>
                  <a:lnTo>
                    <a:pt x="10904" y="13722"/>
                  </a:lnTo>
                  <a:lnTo>
                    <a:pt x="10904" y="15855"/>
                  </a:lnTo>
                  <a:lnTo>
                    <a:pt x="13644" y="15855"/>
                  </a:lnTo>
                  <a:lnTo>
                    <a:pt x="13644" y="6577"/>
                  </a:lnTo>
                  <a:cubicBezTo>
                    <a:pt x="13644" y="2251"/>
                    <a:pt x="10590" y="0"/>
                    <a:pt x="6832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87"/>
            <p:cNvSpPr/>
            <p:nvPr/>
          </p:nvSpPr>
          <p:spPr>
            <a:xfrm>
              <a:off x="6152575" y="2570725"/>
              <a:ext cx="249125" cy="507150"/>
            </a:xfrm>
            <a:custGeom>
              <a:rect b="b" l="l" r="r" t="t"/>
              <a:pathLst>
                <a:path extrusionOk="0" h="20286" w="9965">
                  <a:moveTo>
                    <a:pt x="2682" y="1"/>
                  </a:moveTo>
                  <a:lnTo>
                    <a:pt x="2682" y="4698"/>
                  </a:lnTo>
                  <a:lnTo>
                    <a:pt x="1" y="4698"/>
                  </a:lnTo>
                  <a:lnTo>
                    <a:pt x="1" y="7321"/>
                  </a:lnTo>
                  <a:lnTo>
                    <a:pt x="2682" y="7321"/>
                  </a:lnTo>
                  <a:lnTo>
                    <a:pt x="2682" y="15366"/>
                  </a:lnTo>
                  <a:cubicBezTo>
                    <a:pt x="2682" y="18498"/>
                    <a:pt x="4405" y="20279"/>
                    <a:pt x="7635" y="20279"/>
                  </a:cubicBezTo>
                  <a:cubicBezTo>
                    <a:pt x="7724" y="20284"/>
                    <a:pt x="7813" y="20286"/>
                    <a:pt x="7901" y="20286"/>
                  </a:cubicBezTo>
                  <a:cubicBezTo>
                    <a:pt x="8611" y="20286"/>
                    <a:pt x="9303" y="20147"/>
                    <a:pt x="9964" y="19868"/>
                  </a:cubicBezTo>
                  <a:lnTo>
                    <a:pt x="8946" y="17402"/>
                  </a:lnTo>
                  <a:cubicBezTo>
                    <a:pt x="8570" y="17563"/>
                    <a:pt x="8161" y="17659"/>
                    <a:pt x="7749" y="17659"/>
                  </a:cubicBezTo>
                  <a:cubicBezTo>
                    <a:pt x="7711" y="17659"/>
                    <a:pt x="7673" y="17658"/>
                    <a:pt x="7635" y="17656"/>
                  </a:cubicBezTo>
                  <a:cubicBezTo>
                    <a:pt x="6284" y="17656"/>
                    <a:pt x="5579" y="16854"/>
                    <a:pt x="5579" y="15151"/>
                  </a:cubicBezTo>
                  <a:lnTo>
                    <a:pt x="5579" y="7321"/>
                  </a:lnTo>
                  <a:lnTo>
                    <a:pt x="9338" y="7321"/>
                  </a:lnTo>
                  <a:lnTo>
                    <a:pt x="9338" y="4698"/>
                  </a:lnTo>
                  <a:lnTo>
                    <a:pt x="5579" y="4698"/>
                  </a:lnTo>
                  <a:lnTo>
                    <a:pt x="5579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87"/>
            <p:cNvSpPr/>
            <p:nvPr/>
          </p:nvSpPr>
          <p:spPr>
            <a:xfrm>
              <a:off x="6437875" y="2504825"/>
              <a:ext cx="119425" cy="567025"/>
            </a:xfrm>
            <a:custGeom>
              <a:rect b="b" l="l" r="r" t="t"/>
              <a:pathLst>
                <a:path extrusionOk="0" h="22681" w="4777">
                  <a:moveTo>
                    <a:pt x="2058" y="1"/>
                  </a:moveTo>
                  <a:cubicBezTo>
                    <a:pt x="1018" y="1"/>
                    <a:pt x="20" y="802"/>
                    <a:pt x="20" y="2030"/>
                  </a:cubicBezTo>
                  <a:cubicBezTo>
                    <a:pt x="1" y="3165"/>
                    <a:pt x="921" y="4085"/>
                    <a:pt x="2056" y="4085"/>
                  </a:cubicBezTo>
                  <a:cubicBezTo>
                    <a:pt x="3857" y="4065"/>
                    <a:pt x="4777" y="1893"/>
                    <a:pt x="3485" y="601"/>
                  </a:cubicBezTo>
                  <a:cubicBezTo>
                    <a:pt x="3071" y="187"/>
                    <a:pt x="2560" y="1"/>
                    <a:pt x="2058" y="1"/>
                  </a:cubicBezTo>
                  <a:close/>
                  <a:moveTo>
                    <a:pt x="607" y="7334"/>
                  </a:moveTo>
                  <a:lnTo>
                    <a:pt x="607" y="22680"/>
                  </a:lnTo>
                  <a:lnTo>
                    <a:pt x="3485" y="22680"/>
                  </a:lnTo>
                  <a:lnTo>
                    <a:pt x="3485" y="7334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87"/>
            <p:cNvSpPr/>
            <p:nvPr/>
          </p:nvSpPr>
          <p:spPr>
            <a:xfrm>
              <a:off x="6585675" y="2675450"/>
              <a:ext cx="394450" cy="408625"/>
            </a:xfrm>
            <a:custGeom>
              <a:rect b="b" l="l" r="r" t="t"/>
              <a:pathLst>
                <a:path extrusionOk="0" h="16345" w="15778">
                  <a:moveTo>
                    <a:pt x="7889" y="2623"/>
                  </a:moveTo>
                  <a:cubicBezTo>
                    <a:pt x="10453" y="2623"/>
                    <a:pt x="12900" y="4659"/>
                    <a:pt x="12900" y="8182"/>
                  </a:cubicBezTo>
                  <a:cubicBezTo>
                    <a:pt x="12900" y="11686"/>
                    <a:pt x="10453" y="13722"/>
                    <a:pt x="7889" y="13722"/>
                  </a:cubicBezTo>
                  <a:cubicBezTo>
                    <a:pt x="5324" y="13722"/>
                    <a:pt x="2878" y="11686"/>
                    <a:pt x="2878" y="8182"/>
                  </a:cubicBezTo>
                  <a:cubicBezTo>
                    <a:pt x="2878" y="4659"/>
                    <a:pt x="5324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0" y="3504"/>
                    <a:pt x="0" y="8182"/>
                  </a:cubicBezTo>
                  <a:cubicBezTo>
                    <a:pt x="0" y="12841"/>
                    <a:pt x="3289" y="16345"/>
                    <a:pt x="7889" y="16345"/>
                  </a:cubicBezTo>
                  <a:cubicBezTo>
                    <a:pt x="12489" y="16345"/>
                    <a:pt x="15777" y="12841"/>
                    <a:pt x="15777" y="8182"/>
                  </a:cubicBezTo>
                  <a:cubicBezTo>
                    <a:pt x="1577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87"/>
            <p:cNvSpPr/>
            <p:nvPr/>
          </p:nvSpPr>
          <p:spPr>
            <a:xfrm>
              <a:off x="7037850" y="2675450"/>
              <a:ext cx="340125" cy="396400"/>
            </a:xfrm>
            <a:custGeom>
              <a:rect b="b" l="l" r="r" t="t"/>
              <a:pathLst>
                <a:path extrusionOk="0" h="15856" w="13605">
                  <a:moveTo>
                    <a:pt x="7752" y="0"/>
                  </a:moveTo>
                  <a:cubicBezTo>
                    <a:pt x="5638" y="0"/>
                    <a:pt x="3700" y="1234"/>
                    <a:pt x="2897" y="2643"/>
                  </a:cubicBezTo>
                  <a:lnTo>
                    <a:pt x="2760" y="2643"/>
                  </a:lnTo>
                  <a:lnTo>
                    <a:pt x="2760" y="509"/>
                  </a:lnTo>
                  <a:lnTo>
                    <a:pt x="0" y="509"/>
                  </a:lnTo>
                  <a:lnTo>
                    <a:pt x="0" y="15855"/>
                  </a:lnTo>
                  <a:lnTo>
                    <a:pt x="2897" y="15855"/>
                  </a:lnTo>
                  <a:lnTo>
                    <a:pt x="2897" y="7360"/>
                  </a:lnTo>
                  <a:cubicBezTo>
                    <a:pt x="2897" y="5011"/>
                    <a:pt x="4424" y="2623"/>
                    <a:pt x="6929" y="2623"/>
                  </a:cubicBezTo>
                  <a:cubicBezTo>
                    <a:pt x="9122" y="2623"/>
                    <a:pt x="10727" y="3700"/>
                    <a:pt x="10727" y="6891"/>
                  </a:cubicBezTo>
                  <a:lnTo>
                    <a:pt x="10727" y="15855"/>
                  </a:lnTo>
                  <a:lnTo>
                    <a:pt x="13604" y="15855"/>
                  </a:lnTo>
                  <a:lnTo>
                    <a:pt x="13604" y="6460"/>
                  </a:lnTo>
                  <a:cubicBezTo>
                    <a:pt x="13604" y="2663"/>
                    <a:pt x="11667" y="0"/>
                    <a:pt x="7752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5" name="Google Shape;575;p87"/>
          <p:cNvSpPr/>
          <p:nvPr/>
        </p:nvSpPr>
        <p:spPr>
          <a:xfrm>
            <a:off x="7696925" y="4686300"/>
            <a:ext cx="1447200" cy="45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87"/>
          <p:cNvSpPr txBox="1"/>
          <p:nvPr>
            <p:ph idx="1" type="subTitle"/>
          </p:nvPr>
        </p:nvSpPr>
        <p:spPr>
          <a:xfrm>
            <a:off x="442214" y="4514536"/>
            <a:ext cx="3468300" cy="3000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F6368"/>
                </a:solidFill>
              </a:defRPr>
            </a:lvl9pPr>
          </a:lstStyle>
          <a:p/>
        </p:txBody>
      </p:sp>
      <p:sp>
        <p:nvSpPr>
          <p:cNvPr id="577" name="Google Shape;577;p87"/>
          <p:cNvSpPr txBox="1"/>
          <p:nvPr>
            <p:ph idx="2" type="subTitle"/>
          </p:nvPr>
        </p:nvSpPr>
        <p:spPr>
          <a:xfrm>
            <a:off x="451846" y="3479440"/>
            <a:ext cx="7801200" cy="3000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"/>
            </a:lvl9pPr>
          </a:lstStyle>
          <a:p/>
        </p:txBody>
      </p:sp>
      <p:sp>
        <p:nvSpPr>
          <p:cNvPr id="578" name="Google Shape;578;p87"/>
          <p:cNvSpPr txBox="1"/>
          <p:nvPr>
            <p:ph type="title"/>
          </p:nvPr>
        </p:nvSpPr>
        <p:spPr>
          <a:xfrm>
            <a:off x="441076" y="1316300"/>
            <a:ext cx="5476200" cy="193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rgbClr val="3C4043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5000"/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nal Slide">
  <p:cSld name="CUSTOM_3"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88"/>
          <p:cNvSpPr txBox="1"/>
          <p:nvPr/>
        </p:nvSpPr>
        <p:spPr>
          <a:xfrm>
            <a:off x="7741216" y="381600"/>
            <a:ext cx="950400" cy="1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  <a:endParaRPr b="0" i="0" sz="600" u="none" cap="none" strike="noStrike">
              <a:solidFill>
                <a:srgbClr val="D9D9D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1" name="Google Shape;581;p88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82" name="Google Shape;582;p88"/>
          <p:cNvSpPr txBox="1"/>
          <p:nvPr>
            <p:ph type="title"/>
          </p:nvPr>
        </p:nvSpPr>
        <p:spPr>
          <a:xfrm>
            <a:off x="457196" y="1171899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583" name="Google Shape;583;p88"/>
          <p:cNvSpPr txBox="1"/>
          <p:nvPr>
            <p:ph idx="1" type="body"/>
          </p:nvPr>
        </p:nvSpPr>
        <p:spPr>
          <a:xfrm>
            <a:off x="464175" y="2062324"/>
            <a:ext cx="5453100" cy="26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84" name="Google Shape;584;p88"/>
          <p:cNvSpPr/>
          <p:nvPr/>
        </p:nvSpPr>
        <p:spPr>
          <a:xfrm>
            <a:off x="463720" y="391712"/>
            <a:ext cx="236400" cy="207300"/>
          </a:xfrm>
          <a:custGeom>
            <a:rect b="b" l="l" r="r" t="t"/>
            <a:pathLst>
              <a:path extrusionOk="0" h="120000" w="120000">
                <a:moveTo>
                  <a:pt x="0" y="119999"/>
                </a:moveTo>
                <a:lnTo>
                  <a:pt x="120000" y="119999"/>
                </a:lnTo>
                <a:lnTo>
                  <a:pt x="60000" y="0"/>
                </a:lnTo>
                <a:lnTo>
                  <a:pt x="0" y="119999"/>
                </a:lnTo>
                <a:close/>
                <a:moveTo>
                  <a:pt x="65480" y="100931"/>
                </a:moveTo>
                <a:lnTo>
                  <a:pt x="54519" y="100931"/>
                </a:lnTo>
                <a:lnTo>
                  <a:pt x="54519" y="88438"/>
                </a:lnTo>
                <a:lnTo>
                  <a:pt x="65480" y="88438"/>
                </a:lnTo>
                <a:lnTo>
                  <a:pt x="65480" y="100931"/>
                </a:lnTo>
                <a:close/>
                <a:moveTo>
                  <a:pt x="65480" y="75616"/>
                </a:moveTo>
                <a:lnTo>
                  <a:pt x="54519" y="75616"/>
                </a:lnTo>
                <a:lnTo>
                  <a:pt x="54519" y="50630"/>
                </a:lnTo>
                <a:lnTo>
                  <a:pt x="65480" y="50630"/>
                </a:lnTo>
                <a:lnTo>
                  <a:pt x="65480" y="75616"/>
                </a:lnTo>
                <a:close/>
              </a:path>
            </a:pathLst>
          </a:custGeom>
          <a:solidFill>
            <a:srgbClr val="EA433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88"/>
          <p:cNvSpPr txBox="1"/>
          <p:nvPr/>
        </p:nvSpPr>
        <p:spPr>
          <a:xfrm>
            <a:off x="833306" y="409829"/>
            <a:ext cx="3294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A4335"/>
                </a:solidFill>
                <a:latin typeface="Google Sans"/>
                <a:ea typeface="Google Sans"/>
                <a:cs typeface="Google Sans"/>
                <a:sym typeface="Google Sans"/>
              </a:rPr>
              <a:t>INTERNAL SLIDE ONLY</a:t>
            </a:r>
            <a:endParaRPr b="1">
              <a:solidFill>
                <a:srgbClr val="EA4335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Section Slide">
  <p:cSld name="CUSTOM"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89"/>
          <p:cNvSpPr/>
          <p:nvPr/>
        </p:nvSpPr>
        <p:spPr>
          <a:xfrm>
            <a:off x="50" y="0"/>
            <a:ext cx="9144000" cy="452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588" name="Google Shape;588;p89"/>
          <p:cNvCxnSpPr/>
          <p:nvPr/>
        </p:nvCxnSpPr>
        <p:spPr>
          <a:xfrm rot="10800000">
            <a:off x="481275" y="1767101"/>
            <a:ext cx="0" cy="1769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589" name="Google Shape;589;p89"/>
          <p:cNvSpPr txBox="1"/>
          <p:nvPr>
            <p:ph type="title"/>
          </p:nvPr>
        </p:nvSpPr>
        <p:spPr>
          <a:xfrm>
            <a:off x="962200" y="2196350"/>
            <a:ext cx="7724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oogle Sans"/>
              <a:buNone/>
              <a:defRPr b="0" i="0" sz="36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590" name="Google Shape;590;p89"/>
          <p:cNvSpPr txBox="1"/>
          <p:nvPr>
            <p:ph idx="1" type="subTitle"/>
          </p:nvPr>
        </p:nvSpPr>
        <p:spPr>
          <a:xfrm>
            <a:off x="976648" y="1757286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ogle Sans"/>
              <a:buNone/>
              <a:defRPr sz="1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591" name="Google Shape;591;p89"/>
          <p:cNvSpPr txBox="1"/>
          <p:nvPr/>
        </p:nvSpPr>
        <p:spPr>
          <a:xfrm>
            <a:off x="7741216" y="381600"/>
            <a:ext cx="950400" cy="1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  <a:endParaRPr b="0" i="0" sz="6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Overview Slide 01">
  <p:cSld name="CUSTOM_7"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90"/>
          <p:cNvSpPr/>
          <p:nvPr/>
        </p:nvSpPr>
        <p:spPr>
          <a:xfrm>
            <a:off x="50" y="0"/>
            <a:ext cx="60039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94" name="Google Shape;594;p90"/>
          <p:cNvPicPr preferRelativeResize="0"/>
          <p:nvPr/>
        </p:nvPicPr>
        <p:blipFill rotWithShape="1">
          <a:blip r:embed="rId2">
            <a:alphaModFix amt="20000"/>
          </a:blip>
          <a:srcRect b="14751" l="5396" r="21775" t="3247"/>
          <a:stretch/>
        </p:blipFill>
        <p:spPr>
          <a:xfrm>
            <a:off x="4800" y="0"/>
            <a:ext cx="378816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90"/>
          <p:cNvPicPr preferRelativeResize="0"/>
          <p:nvPr/>
        </p:nvPicPr>
        <p:blipFill rotWithShape="1">
          <a:blip r:embed="rId2">
            <a:alphaModFix amt="22000"/>
          </a:blip>
          <a:srcRect b="14751" l="5396" r="64474" t="3247"/>
          <a:stretch/>
        </p:blipFill>
        <p:spPr>
          <a:xfrm>
            <a:off x="3788150" y="0"/>
            <a:ext cx="2215801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90"/>
          <p:cNvSpPr txBox="1"/>
          <p:nvPr>
            <p:ph type="title"/>
          </p:nvPr>
        </p:nvSpPr>
        <p:spPr>
          <a:xfrm>
            <a:off x="457200" y="1392397"/>
            <a:ext cx="4961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Google Sans"/>
              <a:buNone/>
              <a:defRPr b="0" i="0" sz="5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597" name="Google Shape;597;p90"/>
          <p:cNvSpPr txBox="1"/>
          <p:nvPr>
            <p:ph idx="1" type="subTitle"/>
          </p:nvPr>
        </p:nvSpPr>
        <p:spPr>
          <a:xfrm>
            <a:off x="471650" y="3236275"/>
            <a:ext cx="2315700" cy="144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ogle Sans"/>
              <a:buNone/>
              <a:defRPr sz="1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598" name="Google Shape;598;p90"/>
          <p:cNvSpPr txBox="1"/>
          <p:nvPr>
            <p:ph idx="2" type="subTitle"/>
          </p:nvPr>
        </p:nvSpPr>
        <p:spPr>
          <a:xfrm>
            <a:off x="471648" y="420524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oogle Sans"/>
              <a:buNone/>
              <a:defRPr b="1" sz="12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: Overview Slide 02">
  <p:cSld name="CUSTOM_7_1"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91"/>
          <p:cNvSpPr txBox="1"/>
          <p:nvPr/>
        </p:nvSpPr>
        <p:spPr>
          <a:xfrm>
            <a:off x="4736213" y="356750"/>
            <a:ext cx="4961400" cy="45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0">
                <a:solidFill>
                  <a:srgbClr val="F1F3F4"/>
                </a:solidFill>
                <a:latin typeface="Google Sans"/>
                <a:ea typeface="Google Sans"/>
                <a:cs typeface="Google Sans"/>
                <a:sym typeface="Google Sans"/>
              </a:rPr>
              <a:t>0</a:t>
            </a:r>
            <a:endParaRPr sz="30000">
              <a:solidFill>
                <a:srgbClr val="F1F3F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601" name="Google Shape;601;p91"/>
          <p:cNvSpPr/>
          <p:nvPr/>
        </p:nvSpPr>
        <p:spPr>
          <a:xfrm>
            <a:off x="50" y="0"/>
            <a:ext cx="60039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02" name="Google Shape;602;p91"/>
          <p:cNvPicPr preferRelativeResize="0"/>
          <p:nvPr/>
        </p:nvPicPr>
        <p:blipFill rotWithShape="1">
          <a:blip r:embed="rId2">
            <a:alphaModFix amt="20000"/>
          </a:blip>
          <a:srcRect b="14751" l="5396" r="21775" t="3247"/>
          <a:stretch/>
        </p:blipFill>
        <p:spPr>
          <a:xfrm>
            <a:off x="4800" y="0"/>
            <a:ext cx="378816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91"/>
          <p:cNvPicPr preferRelativeResize="0"/>
          <p:nvPr/>
        </p:nvPicPr>
        <p:blipFill rotWithShape="1">
          <a:blip r:embed="rId2">
            <a:alphaModFix amt="22000"/>
          </a:blip>
          <a:srcRect b="14751" l="5396" r="64474" t="3247"/>
          <a:stretch/>
        </p:blipFill>
        <p:spPr>
          <a:xfrm>
            <a:off x="3788150" y="0"/>
            <a:ext cx="2215801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91"/>
          <p:cNvSpPr txBox="1"/>
          <p:nvPr>
            <p:ph type="title"/>
          </p:nvPr>
        </p:nvSpPr>
        <p:spPr>
          <a:xfrm>
            <a:off x="457200" y="1392397"/>
            <a:ext cx="4961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Google Sans"/>
              <a:buNone/>
              <a:defRPr b="0" i="0" sz="5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605" name="Google Shape;605;p91"/>
          <p:cNvSpPr txBox="1"/>
          <p:nvPr>
            <p:ph idx="1" type="subTitle"/>
          </p:nvPr>
        </p:nvSpPr>
        <p:spPr>
          <a:xfrm>
            <a:off x="471650" y="3236275"/>
            <a:ext cx="2315700" cy="144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ogle Sans"/>
              <a:buNone/>
              <a:defRPr sz="1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606" name="Google Shape;606;p91"/>
          <p:cNvSpPr txBox="1"/>
          <p:nvPr>
            <p:ph idx="2" type="subTitle"/>
          </p:nvPr>
        </p:nvSpPr>
        <p:spPr>
          <a:xfrm>
            <a:off x="471648" y="420524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oogle Sans"/>
              <a:buNone/>
              <a:defRPr b="1" sz="12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Overview Slide 02">
  <p:cSld name="CUSTOM_4_2_1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0"/>
          <p:cNvSpPr txBox="1"/>
          <p:nvPr/>
        </p:nvSpPr>
        <p:spPr>
          <a:xfrm>
            <a:off x="4736213" y="356750"/>
            <a:ext cx="4961400" cy="45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0">
                <a:solidFill>
                  <a:srgbClr val="F1F3F4"/>
                </a:solidFill>
                <a:latin typeface="Google Sans"/>
                <a:ea typeface="Google Sans"/>
                <a:cs typeface="Google Sans"/>
                <a:sym typeface="Google Sans"/>
              </a:rPr>
              <a:t>0</a:t>
            </a:r>
            <a:endParaRPr sz="30000">
              <a:solidFill>
                <a:srgbClr val="F1F3F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23" name="Google Shape;123;p10"/>
          <p:cNvSpPr/>
          <p:nvPr/>
        </p:nvSpPr>
        <p:spPr>
          <a:xfrm>
            <a:off x="50" y="0"/>
            <a:ext cx="60039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24" name="Google Shape;124;p10"/>
          <p:cNvPicPr preferRelativeResize="0"/>
          <p:nvPr/>
        </p:nvPicPr>
        <p:blipFill rotWithShape="1">
          <a:blip r:embed="rId2">
            <a:alphaModFix amt="20000"/>
          </a:blip>
          <a:srcRect b="14751" l="5396" r="21775" t="3247"/>
          <a:stretch/>
        </p:blipFill>
        <p:spPr>
          <a:xfrm>
            <a:off x="4800" y="0"/>
            <a:ext cx="378816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0"/>
          <p:cNvPicPr preferRelativeResize="0"/>
          <p:nvPr/>
        </p:nvPicPr>
        <p:blipFill rotWithShape="1">
          <a:blip r:embed="rId2">
            <a:alphaModFix amt="22000"/>
          </a:blip>
          <a:srcRect b="14751" l="5396" r="64474" t="3247"/>
          <a:stretch/>
        </p:blipFill>
        <p:spPr>
          <a:xfrm>
            <a:off x="3788150" y="0"/>
            <a:ext cx="2215801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0"/>
          <p:cNvSpPr txBox="1"/>
          <p:nvPr>
            <p:ph type="title"/>
          </p:nvPr>
        </p:nvSpPr>
        <p:spPr>
          <a:xfrm>
            <a:off x="457200" y="1392397"/>
            <a:ext cx="4961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Google Sans"/>
              <a:buNone/>
              <a:defRPr b="0" i="0" sz="5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27" name="Google Shape;127;p10"/>
          <p:cNvSpPr txBox="1"/>
          <p:nvPr>
            <p:ph idx="1" type="subTitle"/>
          </p:nvPr>
        </p:nvSpPr>
        <p:spPr>
          <a:xfrm>
            <a:off x="471648" y="420524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oogle Sans"/>
              <a:buNone/>
              <a:defRPr b="1" sz="12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28" name="Google Shape;128;p10"/>
          <p:cNvSpPr txBox="1"/>
          <p:nvPr>
            <p:ph idx="2" type="subTitle"/>
          </p:nvPr>
        </p:nvSpPr>
        <p:spPr>
          <a:xfrm>
            <a:off x="471650" y="3236275"/>
            <a:ext cx="2315700" cy="144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ogle Sans"/>
              <a:buNone/>
              <a:defRPr sz="1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Section Slide">
  <p:cSld name="CUSTOM_4"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92"/>
          <p:cNvSpPr/>
          <p:nvPr/>
        </p:nvSpPr>
        <p:spPr>
          <a:xfrm>
            <a:off x="50" y="0"/>
            <a:ext cx="9144000" cy="452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09" name="Google Shape;609;p92"/>
          <p:cNvSpPr txBox="1"/>
          <p:nvPr/>
        </p:nvSpPr>
        <p:spPr>
          <a:xfrm>
            <a:off x="7741216" y="381600"/>
            <a:ext cx="950400" cy="1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  <a:endParaRPr b="0" i="0" sz="6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10" name="Google Shape;610;p92"/>
          <p:cNvCxnSpPr/>
          <p:nvPr/>
        </p:nvCxnSpPr>
        <p:spPr>
          <a:xfrm rot="10800000">
            <a:off x="481275" y="1767101"/>
            <a:ext cx="0" cy="1769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611" name="Google Shape;611;p92"/>
          <p:cNvSpPr txBox="1"/>
          <p:nvPr>
            <p:ph type="title"/>
          </p:nvPr>
        </p:nvSpPr>
        <p:spPr>
          <a:xfrm>
            <a:off x="962200" y="2196350"/>
            <a:ext cx="7724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oogle Sans"/>
              <a:buNone/>
              <a:defRPr b="0" i="0" sz="36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612" name="Google Shape;612;p92"/>
          <p:cNvSpPr txBox="1"/>
          <p:nvPr>
            <p:ph idx="1" type="subTitle"/>
          </p:nvPr>
        </p:nvSpPr>
        <p:spPr>
          <a:xfrm>
            <a:off x="976648" y="1757286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ogle Sans"/>
              <a:buNone/>
              <a:defRPr sz="1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Overview Slide 01">
  <p:cSld name="CUSTOM_4_2"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93"/>
          <p:cNvSpPr/>
          <p:nvPr/>
        </p:nvSpPr>
        <p:spPr>
          <a:xfrm>
            <a:off x="50" y="0"/>
            <a:ext cx="60039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15" name="Google Shape;615;p93"/>
          <p:cNvPicPr preferRelativeResize="0"/>
          <p:nvPr/>
        </p:nvPicPr>
        <p:blipFill rotWithShape="1">
          <a:blip r:embed="rId2">
            <a:alphaModFix amt="20000"/>
          </a:blip>
          <a:srcRect b="14751" l="5396" r="21775" t="3247"/>
          <a:stretch/>
        </p:blipFill>
        <p:spPr>
          <a:xfrm>
            <a:off x="4800" y="0"/>
            <a:ext cx="378816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93"/>
          <p:cNvPicPr preferRelativeResize="0"/>
          <p:nvPr/>
        </p:nvPicPr>
        <p:blipFill rotWithShape="1">
          <a:blip r:embed="rId2">
            <a:alphaModFix amt="22000"/>
          </a:blip>
          <a:srcRect b="14751" l="5396" r="64474" t="3247"/>
          <a:stretch/>
        </p:blipFill>
        <p:spPr>
          <a:xfrm>
            <a:off x="3788150" y="0"/>
            <a:ext cx="2215801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93"/>
          <p:cNvSpPr txBox="1"/>
          <p:nvPr>
            <p:ph type="title"/>
          </p:nvPr>
        </p:nvSpPr>
        <p:spPr>
          <a:xfrm>
            <a:off x="457200" y="1392397"/>
            <a:ext cx="4961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Google Sans"/>
              <a:buNone/>
              <a:defRPr b="0" i="0" sz="5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618" name="Google Shape;618;p93"/>
          <p:cNvSpPr txBox="1"/>
          <p:nvPr>
            <p:ph idx="1" type="subTitle"/>
          </p:nvPr>
        </p:nvSpPr>
        <p:spPr>
          <a:xfrm>
            <a:off x="471648" y="420524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oogle Sans"/>
              <a:buNone/>
              <a:defRPr b="1" sz="12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619" name="Google Shape;619;p93"/>
          <p:cNvSpPr txBox="1"/>
          <p:nvPr>
            <p:ph idx="2" type="subTitle"/>
          </p:nvPr>
        </p:nvSpPr>
        <p:spPr>
          <a:xfrm>
            <a:off x="471650" y="3236275"/>
            <a:ext cx="2315700" cy="144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ogle Sans"/>
              <a:buNone/>
              <a:defRPr sz="1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: Overview Slide 02">
  <p:cSld name="CUSTOM_4_2_1"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94"/>
          <p:cNvSpPr txBox="1"/>
          <p:nvPr/>
        </p:nvSpPr>
        <p:spPr>
          <a:xfrm>
            <a:off x="4736213" y="356750"/>
            <a:ext cx="4961400" cy="45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0">
                <a:solidFill>
                  <a:srgbClr val="F1F3F4"/>
                </a:solidFill>
                <a:latin typeface="Google Sans"/>
                <a:ea typeface="Google Sans"/>
                <a:cs typeface="Google Sans"/>
                <a:sym typeface="Google Sans"/>
              </a:rPr>
              <a:t>0</a:t>
            </a:r>
            <a:endParaRPr sz="30000">
              <a:solidFill>
                <a:srgbClr val="F1F3F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622" name="Google Shape;622;p94"/>
          <p:cNvSpPr/>
          <p:nvPr/>
        </p:nvSpPr>
        <p:spPr>
          <a:xfrm>
            <a:off x="50" y="0"/>
            <a:ext cx="60039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23" name="Google Shape;623;p94"/>
          <p:cNvPicPr preferRelativeResize="0"/>
          <p:nvPr/>
        </p:nvPicPr>
        <p:blipFill rotWithShape="1">
          <a:blip r:embed="rId2">
            <a:alphaModFix amt="20000"/>
          </a:blip>
          <a:srcRect b="14751" l="5396" r="21775" t="3247"/>
          <a:stretch/>
        </p:blipFill>
        <p:spPr>
          <a:xfrm>
            <a:off x="4800" y="0"/>
            <a:ext cx="378816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94"/>
          <p:cNvPicPr preferRelativeResize="0"/>
          <p:nvPr/>
        </p:nvPicPr>
        <p:blipFill rotWithShape="1">
          <a:blip r:embed="rId2">
            <a:alphaModFix amt="22000"/>
          </a:blip>
          <a:srcRect b="14751" l="5396" r="64474" t="3247"/>
          <a:stretch/>
        </p:blipFill>
        <p:spPr>
          <a:xfrm>
            <a:off x="3788150" y="0"/>
            <a:ext cx="2215801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94"/>
          <p:cNvSpPr txBox="1"/>
          <p:nvPr>
            <p:ph type="title"/>
          </p:nvPr>
        </p:nvSpPr>
        <p:spPr>
          <a:xfrm>
            <a:off x="457200" y="1392397"/>
            <a:ext cx="4961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Google Sans"/>
              <a:buNone/>
              <a:defRPr b="0" i="0" sz="5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626" name="Google Shape;626;p94"/>
          <p:cNvSpPr txBox="1"/>
          <p:nvPr>
            <p:ph idx="1" type="subTitle"/>
          </p:nvPr>
        </p:nvSpPr>
        <p:spPr>
          <a:xfrm>
            <a:off x="471648" y="420524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oogle Sans"/>
              <a:buNone/>
              <a:defRPr b="1" sz="12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627" name="Google Shape;627;p94"/>
          <p:cNvSpPr txBox="1"/>
          <p:nvPr>
            <p:ph idx="2" type="subTitle"/>
          </p:nvPr>
        </p:nvSpPr>
        <p:spPr>
          <a:xfrm>
            <a:off x="471650" y="3236275"/>
            <a:ext cx="2315700" cy="144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ogle Sans"/>
              <a:buNone/>
              <a:defRPr sz="1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: Section Slide">
  <p:cSld name="CUSTOM_4_1"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95"/>
          <p:cNvSpPr/>
          <p:nvPr/>
        </p:nvSpPr>
        <p:spPr>
          <a:xfrm>
            <a:off x="50" y="0"/>
            <a:ext cx="9144000" cy="452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30" name="Google Shape;630;p95"/>
          <p:cNvSpPr txBox="1"/>
          <p:nvPr/>
        </p:nvSpPr>
        <p:spPr>
          <a:xfrm>
            <a:off x="7741216" y="381600"/>
            <a:ext cx="950400" cy="1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  <a:endParaRPr b="0" i="0" sz="6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31" name="Google Shape;631;p95"/>
          <p:cNvCxnSpPr/>
          <p:nvPr/>
        </p:nvCxnSpPr>
        <p:spPr>
          <a:xfrm rot="10800000">
            <a:off x="481275" y="1767101"/>
            <a:ext cx="0" cy="1769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632" name="Google Shape;632;p95"/>
          <p:cNvSpPr txBox="1"/>
          <p:nvPr>
            <p:ph type="title"/>
          </p:nvPr>
        </p:nvSpPr>
        <p:spPr>
          <a:xfrm>
            <a:off x="962200" y="2196350"/>
            <a:ext cx="7724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oogle Sans"/>
              <a:buNone/>
              <a:defRPr b="0" i="0" sz="36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633" name="Google Shape;633;p95"/>
          <p:cNvSpPr txBox="1"/>
          <p:nvPr>
            <p:ph idx="1" type="subTitle"/>
          </p:nvPr>
        </p:nvSpPr>
        <p:spPr>
          <a:xfrm>
            <a:off x="976648" y="1757286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ogle Sans"/>
              <a:buNone/>
              <a:defRPr sz="1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: Overview Slide 01">
  <p:cSld name="CUSTOM_4_1_2"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96"/>
          <p:cNvSpPr/>
          <p:nvPr/>
        </p:nvSpPr>
        <p:spPr>
          <a:xfrm>
            <a:off x="50" y="0"/>
            <a:ext cx="60039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36" name="Google Shape;636;p96"/>
          <p:cNvPicPr preferRelativeResize="0"/>
          <p:nvPr/>
        </p:nvPicPr>
        <p:blipFill rotWithShape="1">
          <a:blip r:embed="rId2">
            <a:alphaModFix amt="20000"/>
          </a:blip>
          <a:srcRect b="14751" l="5396" r="21775" t="3247"/>
          <a:stretch/>
        </p:blipFill>
        <p:spPr>
          <a:xfrm>
            <a:off x="4800" y="0"/>
            <a:ext cx="378816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96"/>
          <p:cNvPicPr preferRelativeResize="0"/>
          <p:nvPr/>
        </p:nvPicPr>
        <p:blipFill rotWithShape="1">
          <a:blip r:embed="rId2">
            <a:alphaModFix amt="22000"/>
          </a:blip>
          <a:srcRect b="14751" l="5396" r="64474" t="3247"/>
          <a:stretch/>
        </p:blipFill>
        <p:spPr>
          <a:xfrm>
            <a:off x="3788150" y="0"/>
            <a:ext cx="2215801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96"/>
          <p:cNvSpPr txBox="1"/>
          <p:nvPr>
            <p:ph type="title"/>
          </p:nvPr>
        </p:nvSpPr>
        <p:spPr>
          <a:xfrm>
            <a:off x="457200" y="1392397"/>
            <a:ext cx="4961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Google Sans"/>
              <a:buNone/>
              <a:defRPr b="0" i="0" sz="5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639" name="Google Shape;639;p96"/>
          <p:cNvSpPr txBox="1"/>
          <p:nvPr>
            <p:ph idx="1" type="subTitle"/>
          </p:nvPr>
        </p:nvSpPr>
        <p:spPr>
          <a:xfrm>
            <a:off x="471650" y="3236275"/>
            <a:ext cx="2315700" cy="144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ogle Sans"/>
              <a:buNone/>
              <a:defRPr sz="1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640" name="Google Shape;640;p96"/>
          <p:cNvSpPr txBox="1"/>
          <p:nvPr>
            <p:ph idx="2" type="subTitle"/>
          </p:nvPr>
        </p:nvSpPr>
        <p:spPr>
          <a:xfrm>
            <a:off x="471648" y="420524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oogle Sans"/>
              <a:buNone/>
              <a:defRPr b="1" sz="12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: Overview Slide 02">
  <p:cSld name="CUSTOM_4_1_2_1"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97"/>
          <p:cNvSpPr txBox="1"/>
          <p:nvPr/>
        </p:nvSpPr>
        <p:spPr>
          <a:xfrm>
            <a:off x="4736213" y="356750"/>
            <a:ext cx="4961400" cy="45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0">
                <a:solidFill>
                  <a:srgbClr val="F1F3F4"/>
                </a:solidFill>
                <a:latin typeface="Google Sans"/>
                <a:ea typeface="Google Sans"/>
                <a:cs typeface="Google Sans"/>
                <a:sym typeface="Google Sans"/>
              </a:rPr>
              <a:t>0</a:t>
            </a:r>
            <a:endParaRPr sz="30000">
              <a:solidFill>
                <a:srgbClr val="F1F3F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643" name="Google Shape;643;p97"/>
          <p:cNvSpPr/>
          <p:nvPr/>
        </p:nvSpPr>
        <p:spPr>
          <a:xfrm>
            <a:off x="50" y="0"/>
            <a:ext cx="60039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44" name="Google Shape;644;p97"/>
          <p:cNvPicPr preferRelativeResize="0"/>
          <p:nvPr/>
        </p:nvPicPr>
        <p:blipFill rotWithShape="1">
          <a:blip r:embed="rId2">
            <a:alphaModFix amt="20000"/>
          </a:blip>
          <a:srcRect b="14751" l="5396" r="21775" t="3247"/>
          <a:stretch/>
        </p:blipFill>
        <p:spPr>
          <a:xfrm>
            <a:off x="4800" y="0"/>
            <a:ext cx="378816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97"/>
          <p:cNvPicPr preferRelativeResize="0"/>
          <p:nvPr/>
        </p:nvPicPr>
        <p:blipFill rotWithShape="1">
          <a:blip r:embed="rId2">
            <a:alphaModFix amt="22000"/>
          </a:blip>
          <a:srcRect b="14751" l="5396" r="64474" t="3247"/>
          <a:stretch/>
        </p:blipFill>
        <p:spPr>
          <a:xfrm>
            <a:off x="3788150" y="0"/>
            <a:ext cx="2215801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97"/>
          <p:cNvSpPr txBox="1"/>
          <p:nvPr>
            <p:ph type="title"/>
          </p:nvPr>
        </p:nvSpPr>
        <p:spPr>
          <a:xfrm>
            <a:off x="457200" y="1392397"/>
            <a:ext cx="4961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Google Sans"/>
              <a:buNone/>
              <a:defRPr b="0" i="0" sz="5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647" name="Google Shape;647;p97"/>
          <p:cNvSpPr txBox="1"/>
          <p:nvPr>
            <p:ph idx="1" type="subTitle"/>
          </p:nvPr>
        </p:nvSpPr>
        <p:spPr>
          <a:xfrm>
            <a:off x="471650" y="3236275"/>
            <a:ext cx="2315700" cy="144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ogle Sans"/>
              <a:buNone/>
              <a:defRPr sz="1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648" name="Google Shape;648;p97"/>
          <p:cNvSpPr txBox="1"/>
          <p:nvPr>
            <p:ph idx="2" type="subTitle"/>
          </p:nvPr>
        </p:nvSpPr>
        <p:spPr>
          <a:xfrm>
            <a:off x="471648" y="420524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oogle Sans"/>
              <a:buNone/>
              <a:defRPr b="1" sz="12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Section Slide">
  <p:cSld name="CUSTOM_4_1_1"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98"/>
          <p:cNvSpPr/>
          <p:nvPr/>
        </p:nvSpPr>
        <p:spPr>
          <a:xfrm>
            <a:off x="50" y="0"/>
            <a:ext cx="9144000" cy="452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51" name="Google Shape;651;p98"/>
          <p:cNvSpPr txBox="1"/>
          <p:nvPr/>
        </p:nvSpPr>
        <p:spPr>
          <a:xfrm>
            <a:off x="7741216" y="381600"/>
            <a:ext cx="950400" cy="1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  <a:endParaRPr b="0" i="0" sz="6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52" name="Google Shape;652;p98"/>
          <p:cNvCxnSpPr/>
          <p:nvPr/>
        </p:nvCxnSpPr>
        <p:spPr>
          <a:xfrm rot="10800000">
            <a:off x="481275" y="1767101"/>
            <a:ext cx="0" cy="1769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653" name="Google Shape;653;p98"/>
          <p:cNvSpPr txBox="1"/>
          <p:nvPr>
            <p:ph type="title"/>
          </p:nvPr>
        </p:nvSpPr>
        <p:spPr>
          <a:xfrm>
            <a:off x="962200" y="2196350"/>
            <a:ext cx="7724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oogle Sans"/>
              <a:buNone/>
              <a:defRPr b="0" i="0" sz="36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654" name="Google Shape;654;p98"/>
          <p:cNvSpPr txBox="1"/>
          <p:nvPr>
            <p:ph idx="1" type="subTitle"/>
          </p:nvPr>
        </p:nvSpPr>
        <p:spPr>
          <a:xfrm>
            <a:off x="976648" y="1757286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ogle Sans"/>
              <a:buNone/>
              <a:defRPr sz="1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Overview Slide 01">
  <p:cSld name="CUSTOM_4_1_1_1"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99"/>
          <p:cNvSpPr/>
          <p:nvPr/>
        </p:nvSpPr>
        <p:spPr>
          <a:xfrm>
            <a:off x="50" y="0"/>
            <a:ext cx="60039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57" name="Google Shape;657;p99"/>
          <p:cNvPicPr preferRelativeResize="0"/>
          <p:nvPr/>
        </p:nvPicPr>
        <p:blipFill rotWithShape="1">
          <a:blip r:embed="rId2">
            <a:alphaModFix amt="20000"/>
          </a:blip>
          <a:srcRect b="14751" l="5396" r="21775" t="3247"/>
          <a:stretch/>
        </p:blipFill>
        <p:spPr>
          <a:xfrm>
            <a:off x="4800" y="0"/>
            <a:ext cx="378816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99"/>
          <p:cNvPicPr preferRelativeResize="0"/>
          <p:nvPr/>
        </p:nvPicPr>
        <p:blipFill rotWithShape="1">
          <a:blip r:embed="rId2">
            <a:alphaModFix amt="22000"/>
          </a:blip>
          <a:srcRect b="14751" l="5396" r="64474" t="3247"/>
          <a:stretch/>
        </p:blipFill>
        <p:spPr>
          <a:xfrm>
            <a:off x="3788150" y="0"/>
            <a:ext cx="2215801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99"/>
          <p:cNvSpPr txBox="1"/>
          <p:nvPr>
            <p:ph type="title"/>
          </p:nvPr>
        </p:nvSpPr>
        <p:spPr>
          <a:xfrm>
            <a:off x="457200" y="1392397"/>
            <a:ext cx="4961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Google Sans"/>
              <a:buNone/>
              <a:defRPr b="0" i="0" sz="5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660" name="Google Shape;660;p99"/>
          <p:cNvSpPr txBox="1"/>
          <p:nvPr>
            <p:ph idx="1" type="subTitle"/>
          </p:nvPr>
        </p:nvSpPr>
        <p:spPr>
          <a:xfrm>
            <a:off x="471650" y="3236275"/>
            <a:ext cx="2315700" cy="144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ogle Sans"/>
              <a:buNone/>
              <a:defRPr sz="1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661" name="Google Shape;661;p99"/>
          <p:cNvSpPr txBox="1"/>
          <p:nvPr>
            <p:ph idx="2" type="subTitle"/>
          </p:nvPr>
        </p:nvSpPr>
        <p:spPr>
          <a:xfrm>
            <a:off x="471648" y="420524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oogle Sans"/>
              <a:buNone/>
              <a:defRPr b="1" sz="12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: Overview Slide 02">
  <p:cSld name="CUSTOM_4_1_1_1_1"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00"/>
          <p:cNvSpPr txBox="1"/>
          <p:nvPr/>
        </p:nvSpPr>
        <p:spPr>
          <a:xfrm>
            <a:off x="4736213" y="356750"/>
            <a:ext cx="4961400" cy="45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0">
                <a:solidFill>
                  <a:srgbClr val="F1F3F4"/>
                </a:solidFill>
                <a:latin typeface="Google Sans"/>
                <a:ea typeface="Google Sans"/>
                <a:cs typeface="Google Sans"/>
                <a:sym typeface="Google Sans"/>
              </a:rPr>
              <a:t>0</a:t>
            </a:r>
            <a:endParaRPr sz="30000">
              <a:solidFill>
                <a:srgbClr val="F1F3F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664" name="Google Shape;664;p100"/>
          <p:cNvSpPr/>
          <p:nvPr/>
        </p:nvSpPr>
        <p:spPr>
          <a:xfrm>
            <a:off x="50" y="0"/>
            <a:ext cx="60039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65" name="Google Shape;665;p100"/>
          <p:cNvPicPr preferRelativeResize="0"/>
          <p:nvPr/>
        </p:nvPicPr>
        <p:blipFill rotWithShape="1">
          <a:blip r:embed="rId2">
            <a:alphaModFix amt="20000"/>
          </a:blip>
          <a:srcRect b="14751" l="5396" r="21775" t="3247"/>
          <a:stretch/>
        </p:blipFill>
        <p:spPr>
          <a:xfrm>
            <a:off x="4800" y="0"/>
            <a:ext cx="378816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100"/>
          <p:cNvPicPr preferRelativeResize="0"/>
          <p:nvPr/>
        </p:nvPicPr>
        <p:blipFill rotWithShape="1">
          <a:blip r:embed="rId2">
            <a:alphaModFix amt="22000"/>
          </a:blip>
          <a:srcRect b="14751" l="5396" r="64474" t="3247"/>
          <a:stretch/>
        </p:blipFill>
        <p:spPr>
          <a:xfrm>
            <a:off x="3788150" y="0"/>
            <a:ext cx="2215801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100"/>
          <p:cNvSpPr txBox="1"/>
          <p:nvPr>
            <p:ph type="title"/>
          </p:nvPr>
        </p:nvSpPr>
        <p:spPr>
          <a:xfrm>
            <a:off x="457200" y="1392397"/>
            <a:ext cx="4961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Google Sans"/>
              <a:buNone/>
              <a:defRPr b="0" i="0" sz="50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668" name="Google Shape;668;p100"/>
          <p:cNvSpPr txBox="1"/>
          <p:nvPr>
            <p:ph idx="1" type="subTitle"/>
          </p:nvPr>
        </p:nvSpPr>
        <p:spPr>
          <a:xfrm>
            <a:off x="471650" y="3236275"/>
            <a:ext cx="2315700" cy="144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ogle Sans"/>
              <a:buNone/>
              <a:defRPr sz="1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Google Sans"/>
              <a:buNone/>
              <a:defRPr sz="14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669" name="Google Shape;669;p100"/>
          <p:cNvSpPr txBox="1"/>
          <p:nvPr>
            <p:ph idx="2" type="subTitle"/>
          </p:nvPr>
        </p:nvSpPr>
        <p:spPr>
          <a:xfrm>
            <a:off x="471648" y="420524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oogle Sans"/>
              <a:buNone/>
              <a:defRPr b="1" sz="12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200"/>
              <a:buFont typeface="Google Sans"/>
              <a:buNone/>
              <a:defRPr b="1" sz="12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: Blank">
  <p:cSld name="CUSTOM_2_1">
    <p:bg>
      <p:bgPr>
        <a:solidFill>
          <a:srgbClr val="FFFFFF"/>
        </a:solidFill>
      </p:bgPr>
    </p:bg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101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39.xml"/><Relationship Id="rId84" Type="http://schemas.openxmlformats.org/officeDocument/2006/relationships/slideLayout" Target="../slideLayouts/slideLayout83.xml"/><Relationship Id="rId83" Type="http://schemas.openxmlformats.org/officeDocument/2006/relationships/slideLayout" Target="../slideLayouts/slideLayout82.xml"/><Relationship Id="rId42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40.xml"/><Relationship Id="rId85" Type="http://schemas.openxmlformats.org/officeDocument/2006/relationships/theme" Target="../theme/theme2.xml"/><Relationship Id="rId44" Type="http://schemas.openxmlformats.org/officeDocument/2006/relationships/slideLayout" Target="../slideLayouts/slideLayout43.xml"/><Relationship Id="rId43" Type="http://schemas.openxmlformats.org/officeDocument/2006/relationships/slideLayout" Target="../slideLayouts/slideLayout42.xml"/><Relationship Id="rId46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44.xml"/><Relationship Id="rId80" Type="http://schemas.openxmlformats.org/officeDocument/2006/relationships/slideLayout" Target="../slideLayouts/slideLayout79.xml"/><Relationship Id="rId82" Type="http://schemas.openxmlformats.org/officeDocument/2006/relationships/slideLayout" Target="../slideLayouts/slideLayout81.xml"/><Relationship Id="rId81" Type="http://schemas.openxmlformats.org/officeDocument/2006/relationships/slideLayout" Target="../slideLayouts/slideLayout80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48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73" Type="http://schemas.openxmlformats.org/officeDocument/2006/relationships/slideLayout" Target="../slideLayouts/slideLayout72.xml"/><Relationship Id="rId72" Type="http://schemas.openxmlformats.org/officeDocument/2006/relationships/slideLayout" Target="../slideLayouts/slideLayout71.xml"/><Relationship Id="rId31" Type="http://schemas.openxmlformats.org/officeDocument/2006/relationships/slideLayout" Target="../slideLayouts/slideLayout30.xml"/><Relationship Id="rId75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29.xml"/><Relationship Id="rId74" Type="http://schemas.openxmlformats.org/officeDocument/2006/relationships/slideLayout" Target="../slideLayouts/slideLayout73.xml"/><Relationship Id="rId33" Type="http://schemas.openxmlformats.org/officeDocument/2006/relationships/slideLayout" Target="../slideLayouts/slideLayout32.xml"/><Relationship Id="rId77" Type="http://schemas.openxmlformats.org/officeDocument/2006/relationships/slideLayout" Target="../slideLayouts/slideLayout76.xml"/><Relationship Id="rId32" Type="http://schemas.openxmlformats.org/officeDocument/2006/relationships/slideLayout" Target="../slideLayouts/slideLayout31.xml"/><Relationship Id="rId76" Type="http://schemas.openxmlformats.org/officeDocument/2006/relationships/slideLayout" Target="../slideLayouts/slideLayout75.xml"/><Relationship Id="rId35" Type="http://schemas.openxmlformats.org/officeDocument/2006/relationships/slideLayout" Target="../slideLayouts/slideLayout34.xml"/><Relationship Id="rId79" Type="http://schemas.openxmlformats.org/officeDocument/2006/relationships/slideLayout" Target="../slideLayouts/slideLayout78.xml"/><Relationship Id="rId34" Type="http://schemas.openxmlformats.org/officeDocument/2006/relationships/slideLayout" Target="../slideLayouts/slideLayout33.xml"/><Relationship Id="rId78" Type="http://schemas.openxmlformats.org/officeDocument/2006/relationships/slideLayout" Target="../slideLayouts/slideLayout77.xml"/><Relationship Id="rId71" Type="http://schemas.openxmlformats.org/officeDocument/2006/relationships/slideLayout" Target="../slideLayouts/slideLayout70.xml"/><Relationship Id="rId70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36.xml"/><Relationship Id="rId36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37.xml"/><Relationship Id="rId62" Type="http://schemas.openxmlformats.org/officeDocument/2006/relationships/slideLayout" Target="../slideLayouts/slideLayout61.xml"/><Relationship Id="rId61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19.xml"/><Relationship Id="rId64" Type="http://schemas.openxmlformats.org/officeDocument/2006/relationships/slideLayout" Target="../slideLayouts/slideLayout63.xml"/><Relationship Id="rId63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21.xml"/><Relationship Id="rId66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20.xml"/><Relationship Id="rId65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23.xml"/><Relationship Id="rId68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22.xml"/><Relationship Id="rId67" Type="http://schemas.openxmlformats.org/officeDocument/2006/relationships/slideLayout" Target="../slideLayouts/slideLayout66.xml"/><Relationship Id="rId60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69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8.xml"/><Relationship Id="rId51" Type="http://schemas.openxmlformats.org/officeDocument/2006/relationships/slideLayout" Target="../slideLayouts/slideLayout50.xml"/><Relationship Id="rId50" Type="http://schemas.openxmlformats.org/officeDocument/2006/relationships/slideLayout" Target="../slideLayouts/slideLayout49.xml"/><Relationship Id="rId53" Type="http://schemas.openxmlformats.org/officeDocument/2006/relationships/slideLayout" Target="../slideLayouts/slideLayout52.xml"/><Relationship Id="rId52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10.xml"/><Relationship Id="rId5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9.xml"/><Relationship Id="rId54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12.xml"/><Relationship Id="rId5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11.xml"/><Relationship Id="rId56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14.xml"/><Relationship Id="rId5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13.xml"/><Relationship Id="rId58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122.xml"/><Relationship Id="rId84" Type="http://schemas.openxmlformats.org/officeDocument/2006/relationships/slideLayout" Target="../slideLayouts/slideLayout166.xml"/><Relationship Id="rId83" Type="http://schemas.openxmlformats.org/officeDocument/2006/relationships/slideLayout" Target="../slideLayouts/slideLayout165.xml"/><Relationship Id="rId42" Type="http://schemas.openxmlformats.org/officeDocument/2006/relationships/slideLayout" Target="../slideLayouts/slideLayout124.xml"/><Relationship Id="rId86" Type="http://schemas.openxmlformats.org/officeDocument/2006/relationships/slideLayout" Target="../slideLayouts/slideLayout168.xml"/><Relationship Id="rId41" Type="http://schemas.openxmlformats.org/officeDocument/2006/relationships/slideLayout" Target="../slideLayouts/slideLayout123.xml"/><Relationship Id="rId85" Type="http://schemas.openxmlformats.org/officeDocument/2006/relationships/slideLayout" Target="../slideLayouts/slideLayout167.xml"/><Relationship Id="rId44" Type="http://schemas.openxmlformats.org/officeDocument/2006/relationships/slideLayout" Target="../slideLayouts/slideLayout126.xml"/><Relationship Id="rId88" Type="http://schemas.openxmlformats.org/officeDocument/2006/relationships/theme" Target="../theme/theme4.xml"/><Relationship Id="rId43" Type="http://schemas.openxmlformats.org/officeDocument/2006/relationships/slideLayout" Target="../slideLayouts/slideLayout125.xml"/><Relationship Id="rId87" Type="http://schemas.openxmlformats.org/officeDocument/2006/relationships/slideLayout" Target="../slideLayouts/slideLayout169.xml"/><Relationship Id="rId46" Type="http://schemas.openxmlformats.org/officeDocument/2006/relationships/slideLayout" Target="../slideLayouts/slideLayout128.xml"/><Relationship Id="rId45" Type="http://schemas.openxmlformats.org/officeDocument/2006/relationships/slideLayout" Target="../slideLayouts/slideLayout127.xml"/><Relationship Id="rId80" Type="http://schemas.openxmlformats.org/officeDocument/2006/relationships/slideLayout" Target="../slideLayouts/slideLayout162.xml"/><Relationship Id="rId82" Type="http://schemas.openxmlformats.org/officeDocument/2006/relationships/slideLayout" Target="../slideLayouts/slideLayout164.xml"/><Relationship Id="rId81" Type="http://schemas.openxmlformats.org/officeDocument/2006/relationships/slideLayout" Target="../slideLayouts/slideLayout163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84.xml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48" Type="http://schemas.openxmlformats.org/officeDocument/2006/relationships/slideLayout" Target="../slideLayouts/slideLayout130.xml"/><Relationship Id="rId47" Type="http://schemas.openxmlformats.org/officeDocument/2006/relationships/slideLayout" Target="../slideLayouts/slideLayout129.xml"/><Relationship Id="rId49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73" Type="http://schemas.openxmlformats.org/officeDocument/2006/relationships/slideLayout" Target="../slideLayouts/slideLayout155.xml"/><Relationship Id="rId72" Type="http://schemas.openxmlformats.org/officeDocument/2006/relationships/slideLayout" Target="../slideLayouts/slideLayout154.xml"/><Relationship Id="rId31" Type="http://schemas.openxmlformats.org/officeDocument/2006/relationships/slideLayout" Target="../slideLayouts/slideLayout113.xml"/><Relationship Id="rId75" Type="http://schemas.openxmlformats.org/officeDocument/2006/relationships/slideLayout" Target="../slideLayouts/slideLayout157.xml"/><Relationship Id="rId30" Type="http://schemas.openxmlformats.org/officeDocument/2006/relationships/slideLayout" Target="../slideLayouts/slideLayout112.xml"/><Relationship Id="rId74" Type="http://schemas.openxmlformats.org/officeDocument/2006/relationships/slideLayout" Target="../slideLayouts/slideLayout156.xml"/><Relationship Id="rId33" Type="http://schemas.openxmlformats.org/officeDocument/2006/relationships/slideLayout" Target="../slideLayouts/slideLayout115.xml"/><Relationship Id="rId77" Type="http://schemas.openxmlformats.org/officeDocument/2006/relationships/slideLayout" Target="../slideLayouts/slideLayout159.xml"/><Relationship Id="rId32" Type="http://schemas.openxmlformats.org/officeDocument/2006/relationships/slideLayout" Target="../slideLayouts/slideLayout114.xml"/><Relationship Id="rId76" Type="http://schemas.openxmlformats.org/officeDocument/2006/relationships/slideLayout" Target="../slideLayouts/slideLayout158.xml"/><Relationship Id="rId35" Type="http://schemas.openxmlformats.org/officeDocument/2006/relationships/slideLayout" Target="../slideLayouts/slideLayout117.xml"/><Relationship Id="rId79" Type="http://schemas.openxmlformats.org/officeDocument/2006/relationships/slideLayout" Target="../slideLayouts/slideLayout161.xml"/><Relationship Id="rId34" Type="http://schemas.openxmlformats.org/officeDocument/2006/relationships/slideLayout" Target="../slideLayouts/slideLayout116.xml"/><Relationship Id="rId78" Type="http://schemas.openxmlformats.org/officeDocument/2006/relationships/slideLayout" Target="../slideLayouts/slideLayout160.xml"/><Relationship Id="rId71" Type="http://schemas.openxmlformats.org/officeDocument/2006/relationships/slideLayout" Target="../slideLayouts/slideLayout153.xml"/><Relationship Id="rId70" Type="http://schemas.openxmlformats.org/officeDocument/2006/relationships/slideLayout" Target="../slideLayouts/slideLayout152.xml"/><Relationship Id="rId37" Type="http://schemas.openxmlformats.org/officeDocument/2006/relationships/slideLayout" Target="../slideLayouts/slideLayout119.xml"/><Relationship Id="rId36" Type="http://schemas.openxmlformats.org/officeDocument/2006/relationships/slideLayout" Target="../slideLayouts/slideLayout118.xml"/><Relationship Id="rId39" Type="http://schemas.openxmlformats.org/officeDocument/2006/relationships/slideLayout" Target="../slideLayouts/slideLayout121.xml"/><Relationship Id="rId38" Type="http://schemas.openxmlformats.org/officeDocument/2006/relationships/slideLayout" Target="../slideLayouts/slideLayout120.xml"/><Relationship Id="rId62" Type="http://schemas.openxmlformats.org/officeDocument/2006/relationships/slideLayout" Target="../slideLayouts/slideLayout144.xml"/><Relationship Id="rId61" Type="http://schemas.openxmlformats.org/officeDocument/2006/relationships/slideLayout" Target="../slideLayouts/slideLayout143.xml"/><Relationship Id="rId20" Type="http://schemas.openxmlformats.org/officeDocument/2006/relationships/slideLayout" Target="../slideLayouts/slideLayout102.xml"/><Relationship Id="rId64" Type="http://schemas.openxmlformats.org/officeDocument/2006/relationships/slideLayout" Target="../slideLayouts/slideLayout146.xml"/><Relationship Id="rId63" Type="http://schemas.openxmlformats.org/officeDocument/2006/relationships/slideLayout" Target="../slideLayouts/slideLayout145.xml"/><Relationship Id="rId22" Type="http://schemas.openxmlformats.org/officeDocument/2006/relationships/slideLayout" Target="../slideLayouts/slideLayout104.xml"/><Relationship Id="rId66" Type="http://schemas.openxmlformats.org/officeDocument/2006/relationships/slideLayout" Target="../slideLayouts/slideLayout148.xml"/><Relationship Id="rId21" Type="http://schemas.openxmlformats.org/officeDocument/2006/relationships/slideLayout" Target="../slideLayouts/slideLayout103.xml"/><Relationship Id="rId65" Type="http://schemas.openxmlformats.org/officeDocument/2006/relationships/slideLayout" Target="../slideLayouts/slideLayout147.xml"/><Relationship Id="rId24" Type="http://schemas.openxmlformats.org/officeDocument/2006/relationships/slideLayout" Target="../slideLayouts/slideLayout106.xml"/><Relationship Id="rId68" Type="http://schemas.openxmlformats.org/officeDocument/2006/relationships/slideLayout" Target="../slideLayouts/slideLayout150.xml"/><Relationship Id="rId23" Type="http://schemas.openxmlformats.org/officeDocument/2006/relationships/slideLayout" Target="../slideLayouts/slideLayout105.xml"/><Relationship Id="rId67" Type="http://schemas.openxmlformats.org/officeDocument/2006/relationships/slideLayout" Target="../slideLayouts/slideLayout149.xml"/><Relationship Id="rId60" Type="http://schemas.openxmlformats.org/officeDocument/2006/relationships/slideLayout" Target="../slideLayouts/slideLayout142.xml"/><Relationship Id="rId26" Type="http://schemas.openxmlformats.org/officeDocument/2006/relationships/slideLayout" Target="../slideLayouts/slideLayout108.xml"/><Relationship Id="rId25" Type="http://schemas.openxmlformats.org/officeDocument/2006/relationships/slideLayout" Target="../slideLayouts/slideLayout107.xml"/><Relationship Id="rId69" Type="http://schemas.openxmlformats.org/officeDocument/2006/relationships/slideLayout" Target="../slideLayouts/slideLayout151.xml"/><Relationship Id="rId28" Type="http://schemas.openxmlformats.org/officeDocument/2006/relationships/slideLayout" Target="../slideLayouts/slideLayout110.xml"/><Relationship Id="rId27" Type="http://schemas.openxmlformats.org/officeDocument/2006/relationships/slideLayout" Target="../slideLayouts/slideLayout109.xml"/><Relationship Id="rId29" Type="http://schemas.openxmlformats.org/officeDocument/2006/relationships/slideLayout" Target="../slideLayouts/slideLayout111.xml"/><Relationship Id="rId51" Type="http://schemas.openxmlformats.org/officeDocument/2006/relationships/slideLayout" Target="../slideLayouts/slideLayout133.xml"/><Relationship Id="rId50" Type="http://schemas.openxmlformats.org/officeDocument/2006/relationships/slideLayout" Target="../slideLayouts/slideLayout132.xml"/><Relationship Id="rId53" Type="http://schemas.openxmlformats.org/officeDocument/2006/relationships/slideLayout" Target="../slideLayouts/slideLayout135.xml"/><Relationship Id="rId52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93.xml"/><Relationship Id="rId5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92.xml"/><Relationship Id="rId54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95.xml"/><Relationship Id="rId5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94.xml"/><Relationship Id="rId56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97.xml"/><Relationship Id="rId5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96.xml"/><Relationship Id="rId58" Type="http://schemas.openxmlformats.org/officeDocument/2006/relationships/slideLayout" Target="../slideLayouts/slideLayout140.xml"/><Relationship Id="rId17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0.xml"/></Relationships>
</file>

<file path=ppt/slideMasters/_rels/slideMaster3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209.xml"/><Relationship Id="rId42" Type="http://schemas.openxmlformats.org/officeDocument/2006/relationships/slideLayout" Target="../slideLayouts/slideLayout211.xml"/><Relationship Id="rId41" Type="http://schemas.openxmlformats.org/officeDocument/2006/relationships/slideLayout" Target="../slideLayouts/slideLayout210.xml"/><Relationship Id="rId44" Type="http://schemas.openxmlformats.org/officeDocument/2006/relationships/slideLayout" Target="../slideLayouts/slideLayout213.xml"/><Relationship Id="rId43" Type="http://schemas.openxmlformats.org/officeDocument/2006/relationships/slideLayout" Target="../slideLayouts/slideLayout212.xml"/><Relationship Id="rId46" Type="http://schemas.openxmlformats.org/officeDocument/2006/relationships/slideLayout" Target="../slideLayouts/slideLayout215.xml"/><Relationship Id="rId45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Relationship Id="rId48" Type="http://schemas.openxmlformats.org/officeDocument/2006/relationships/slideLayout" Target="../slideLayouts/slideLayout217.xml"/><Relationship Id="rId47" Type="http://schemas.openxmlformats.org/officeDocument/2006/relationships/slideLayout" Target="../slideLayouts/slideLayout216.xml"/><Relationship Id="rId49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6.xml"/><Relationship Id="rId8" Type="http://schemas.openxmlformats.org/officeDocument/2006/relationships/slideLayout" Target="../slideLayouts/slideLayout177.xml"/><Relationship Id="rId73" Type="http://schemas.openxmlformats.org/officeDocument/2006/relationships/slideLayout" Target="../slideLayouts/slideLayout242.xml"/><Relationship Id="rId72" Type="http://schemas.openxmlformats.org/officeDocument/2006/relationships/slideLayout" Target="../slideLayouts/slideLayout241.xml"/><Relationship Id="rId31" Type="http://schemas.openxmlformats.org/officeDocument/2006/relationships/slideLayout" Target="../slideLayouts/slideLayout200.xml"/><Relationship Id="rId75" Type="http://schemas.openxmlformats.org/officeDocument/2006/relationships/theme" Target="../theme/theme3.xml"/><Relationship Id="rId30" Type="http://schemas.openxmlformats.org/officeDocument/2006/relationships/slideLayout" Target="../slideLayouts/slideLayout199.xml"/><Relationship Id="rId74" Type="http://schemas.openxmlformats.org/officeDocument/2006/relationships/slideLayout" Target="../slideLayouts/slideLayout243.xml"/><Relationship Id="rId33" Type="http://schemas.openxmlformats.org/officeDocument/2006/relationships/slideLayout" Target="../slideLayouts/slideLayout202.xml"/><Relationship Id="rId32" Type="http://schemas.openxmlformats.org/officeDocument/2006/relationships/slideLayout" Target="../slideLayouts/slideLayout201.xml"/><Relationship Id="rId35" Type="http://schemas.openxmlformats.org/officeDocument/2006/relationships/slideLayout" Target="../slideLayouts/slideLayout204.xml"/><Relationship Id="rId34" Type="http://schemas.openxmlformats.org/officeDocument/2006/relationships/slideLayout" Target="../slideLayouts/slideLayout203.xml"/><Relationship Id="rId71" Type="http://schemas.openxmlformats.org/officeDocument/2006/relationships/slideLayout" Target="../slideLayouts/slideLayout240.xml"/><Relationship Id="rId70" Type="http://schemas.openxmlformats.org/officeDocument/2006/relationships/slideLayout" Target="../slideLayouts/slideLayout239.xml"/><Relationship Id="rId37" Type="http://schemas.openxmlformats.org/officeDocument/2006/relationships/slideLayout" Target="../slideLayouts/slideLayout206.xml"/><Relationship Id="rId36" Type="http://schemas.openxmlformats.org/officeDocument/2006/relationships/slideLayout" Target="../slideLayouts/slideLayout205.xml"/><Relationship Id="rId39" Type="http://schemas.openxmlformats.org/officeDocument/2006/relationships/slideLayout" Target="../slideLayouts/slideLayout208.xml"/><Relationship Id="rId38" Type="http://schemas.openxmlformats.org/officeDocument/2006/relationships/slideLayout" Target="../slideLayouts/slideLayout207.xml"/><Relationship Id="rId62" Type="http://schemas.openxmlformats.org/officeDocument/2006/relationships/slideLayout" Target="../slideLayouts/slideLayout231.xml"/><Relationship Id="rId61" Type="http://schemas.openxmlformats.org/officeDocument/2006/relationships/slideLayout" Target="../slideLayouts/slideLayout230.xml"/><Relationship Id="rId20" Type="http://schemas.openxmlformats.org/officeDocument/2006/relationships/slideLayout" Target="../slideLayouts/slideLayout189.xml"/><Relationship Id="rId64" Type="http://schemas.openxmlformats.org/officeDocument/2006/relationships/slideLayout" Target="../slideLayouts/slideLayout233.xml"/><Relationship Id="rId63" Type="http://schemas.openxmlformats.org/officeDocument/2006/relationships/slideLayout" Target="../slideLayouts/slideLayout232.xml"/><Relationship Id="rId22" Type="http://schemas.openxmlformats.org/officeDocument/2006/relationships/slideLayout" Target="../slideLayouts/slideLayout191.xml"/><Relationship Id="rId66" Type="http://schemas.openxmlformats.org/officeDocument/2006/relationships/slideLayout" Target="../slideLayouts/slideLayout235.xml"/><Relationship Id="rId21" Type="http://schemas.openxmlformats.org/officeDocument/2006/relationships/slideLayout" Target="../slideLayouts/slideLayout190.xml"/><Relationship Id="rId65" Type="http://schemas.openxmlformats.org/officeDocument/2006/relationships/slideLayout" Target="../slideLayouts/slideLayout234.xml"/><Relationship Id="rId24" Type="http://schemas.openxmlformats.org/officeDocument/2006/relationships/slideLayout" Target="../slideLayouts/slideLayout193.xml"/><Relationship Id="rId68" Type="http://schemas.openxmlformats.org/officeDocument/2006/relationships/slideLayout" Target="../slideLayouts/slideLayout237.xml"/><Relationship Id="rId23" Type="http://schemas.openxmlformats.org/officeDocument/2006/relationships/slideLayout" Target="../slideLayouts/slideLayout192.xml"/><Relationship Id="rId67" Type="http://schemas.openxmlformats.org/officeDocument/2006/relationships/slideLayout" Target="../slideLayouts/slideLayout236.xml"/><Relationship Id="rId60" Type="http://schemas.openxmlformats.org/officeDocument/2006/relationships/slideLayout" Target="../slideLayouts/slideLayout229.xml"/><Relationship Id="rId26" Type="http://schemas.openxmlformats.org/officeDocument/2006/relationships/slideLayout" Target="../slideLayouts/slideLayout195.xml"/><Relationship Id="rId25" Type="http://schemas.openxmlformats.org/officeDocument/2006/relationships/slideLayout" Target="../slideLayouts/slideLayout194.xml"/><Relationship Id="rId69" Type="http://schemas.openxmlformats.org/officeDocument/2006/relationships/slideLayout" Target="../slideLayouts/slideLayout238.xml"/><Relationship Id="rId28" Type="http://schemas.openxmlformats.org/officeDocument/2006/relationships/slideLayout" Target="../slideLayouts/slideLayout197.xml"/><Relationship Id="rId27" Type="http://schemas.openxmlformats.org/officeDocument/2006/relationships/slideLayout" Target="../slideLayouts/slideLayout196.xml"/><Relationship Id="rId29" Type="http://schemas.openxmlformats.org/officeDocument/2006/relationships/slideLayout" Target="../slideLayouts/slideLayout198.xml"/><Relationship Id="rId51" Type="http://schemas.openxmlformats.org/officeDocument/2006/relationships/slideLayout" Target="../slideLayouts/slideLayout220.xml"/><Relationship Id="rId50" Type="http://schemas.openxmlformats.org/officeDocument/2006/relationships/slideLayout" Target="../slideLayouts/slideLayout219.xml"/><Relationship Id="rId53" Type="http://schemas.openxmlformats.org/officeDocument/2006/relationships/slideLayout" Target="../slideLayouts/slideLayout222.xml"/><Relationship Id="rId52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180.xml"/><Relationship Id="rId55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179.xml"/><Relationship Id="rId54" Type="http://schemas.openxmlformats.org/officeDocument/2006/relationships/slideLayout" Target="../slideLayouts/slideLayout223.xml"/><Relationship Id="rId13" Type="http://schemas.openxmlformats.org/officeDocument/2006/relationships/slideLayout" Target="../slideLayouts/slideLayout182.xml"/><Relationship Id="rId57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181.xml"/><Relationship Id="rId56" Type="http://schemas.openxmlformats.org/officeDocument/2006/relationships/slideLayout" Target="../slideLayouts/slideLayout225.xml"/><Relationship Id="rId15" Type="http://schemas.openxmlformats.org/officeDocument/2006/relationships/slideLayout" Target="../slideLayouts/slideLayout184.xml"/><Relationship Id="rId59" Type="http://schemas.openxmlformats.org/officeDocument/2006/relationships/slideLayout" Target="../slideLayouts/slideLayout228.xml"/><Relationship Id="rId14" Type="http://schemas.openxmlformats.org/officeDocument/2006/relationships/slideLayout" Target="../slideLayouts/slideLayout183.xml"/><Relationship Id="rId58" Type="http://schemas.openxmlformats.org/officeDocument/2006/relationships/slideLayout" Target="../slideLayouts/slideLayout227.xml"/><Relationship Id="rId17" Type="http://schemas.openxmlformats.org/officeDocument/2006/relationships/slideLayout" Target="../slideLayouts/slideLayout186.xml"/><Relationship Id="rId16" Type="http://schemas.openxmlformats.org/officeDocument/2006/relationships/slideLayout" Target="../slideLayouts/slideLayout185.xml"/><Relationship Id="rId19" Type="http://schemas.openxmlformats.org/officeDocument/2006/relationships/slideLayout" Target="../slideLayouts/slideLayout188.xml"/><Relationship Id="rId18" Type="http://schemas.openxmlformats.org/officeDocument/2006/relationships/slideLayout" Target="../slideLayouts/slideLayout1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" type="body"/>
          </p:nvPr>
        </p:nvSpPr>
        <p:spPr>
          <a:xfrm>
            <a:off x="464175" y="1347625"/>
            <a:ext cx="54531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8" name="Google Shape;8;p1"/>
          <p:cNvSpPr txBox="1"/>
          <p:nvPr/>
        </p:nvSpPr>
        <p:spPr>
          <a:xfrm>
            <a:off x="7741216" y="189674"/>
            <a:ext cx="950400" cy="1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rgbClr val="D9D9D9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Proprietary + Confidential</a:t>
            </a:r>
            <a:endParaRPr i="0" sz="600" u="none" cap="none" strike="noStrike">
              <a:solidFill>
                <a:srgbClr val="D9D9D9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grpSp>
        <p:nvGrpSpPr>
          <p:cNvPr id="9" name="Google Shape;9;p1"/>
          <p:cNvGrpSpPr/>
          <p:nvPr/>
        </p:nvGrpSpPr>
        <p:grpSpPr>
          <a:xfrm>
            <a:off x="7827614" y="4866031"/>
            <a:ext cx="858395" cy="99783"/>
            <a:chOff x="242525" y="2441975"/>
            <a:chExt cx="7135450" cy="828075"/>
          </a:xfrm>
        </p:grpSpPr>
        <p:sp>
          <p:nvSpPr>
            <p:cNvPr id="10" name="Google Shape;10;p1"/>
            <p:cNvSpPr/>
            <p:nvPr/>
          </p:nvSpPr>
          <p:spPr>
            <a:xfrm>
              <a:off x="242525" y="2441975"/>
              <a:ext cx="625925" cy="642600"/>
            </a:xfrm>
            <a:custGeom>
              <a:rect b="b" l="l" r="r" t="t"/>
              <a:pathLst>
                <a:path extrusionOk="0" h="25704" w="25037">
                  <a:moveTo>
                    <a:pt x="13255" y="1"/>
                  </a:moveTo>
                  <a:cubicBezTo>
                    <a:pt x="13182" y="1"/>
                    <a:pt x="13110" y="1"/>
                    <a:pt x="13037" y="3"/>
                  </a:cubicBezTo>
                  <a:cubicBezTo>
                    <a:pt x="5951" y="3"/>
                    <a:pt x="0" y="5777"/>
                    <a:pt x="0" y="12843"/>
                  </a:cubicBezTo>
                  <a:cubicBezTo>
                    <a:pt x="0" y="19929"/>
                    <a:pt x="5951" y="25684"/>
                    <a:pt x="13037" y="25703"/>
                  </a:cubicBezTo>
                  <a:cubicBezTo>
                    <a:pt x="16854" y="25703"/>
                    <a:pt x="19731" y="24451"/>
                    <a:pt x="22002" y="22102"/>
                  </a:cubicBezTo>
                  <a:cubicBezTo>
                    <a:pt x="24312" y="19772"/>
                    <a:pt x="25036" y="16523"/>
                    <a:pt x="25036" y="13881"/>
                  </a:cubicBezTo>
                  <a:cubicBezTo>
                    <a:pt x="25036" y="13156"/>
                    <a:pt x="24977" y="12413"/>
                    <a:pt x="24840" y="11688"/>
                  </a:cubicBezTo>
                  <a:lnTo>
                    <a:pt x="13037" y="11688"/>
                  </a:lnTo>
                  <a:lnTo>
                    <a:pt x="13037" y="15212"/>
                  </a:lnTo>
                  <a:lnTo>
                    <a:pt x="21434" y="15212"/>
                  </a:lnTo>
                  <a:cubicBezTo>
                    <a:pt x="21180" y="17169"/>
                    <a:pt x="20534" y="18598"/>
                    <a:pt x="19516" y="19616"/>
                  </a:cubicBezTo>
                  <a:cubicBezTo>
                    <a:pt x="18302" y="20829"/>
                    <a:pt x="16384" y="22180"/>
                    <a:pt x="13037" y="22180"/>
                  </a:cubicBezTo>
                  <a:cubicBezTo>
                    <a:pt x="7869" y="22180"/>
                    <a:pt x="3837" y="18030"/>
                    <a:pt x="3837" y="12843"/>
                  </a:cubicBezTo>
                  <a:cubicBezTo>
                    <a:pt x="3837" y="7676"/>
                    <a:pt x="7869" y="3506"/>
                    <a:pt x="13037" y="3506"/>
                  </a:cubicBezTo>
                  <a:cubicBezTo>
                    <a:pt x="13062" y="3506"/>
                    <a:pt x="13087" y="3506"/>
                    <a:pt x="13112" y="3506"/>
                  </a:cubicBezTo>
                  <a:cubicBezTo>
                    <a:pt x="15434" y="3506"/>
                    <a:pt x="17675" y="4404"/>
                    <a:pt x="19359" y="6012"/>
                  </a:cubicBezTo>
                  <a:lnTo>
                    <a:pt x="21845" y="3545"/>
                  </a:lnTo>
                  <a:cubicBezTo>
                    <a:pt x="19548" y="1268"/>
                    <a:pt x="16465" y="1"/>
                    <a:pt x="13255" y="1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899250" y="2670550"/>
              <a:ext cx="415000" cy="413525"/>
            </a:xfrm>
            <a:custGeom>
              <a:rect b="b" l="l" r="r" t="t"/>
              <a:pathLst>
                <a:path extrusionOk="0" h="16541" w="16600">
                  <a:moveTo>
                    <a:pt x="8300" y="3270"/>
                  </a:moveTo>
                  <a:cubicBezTo>
                    <a:pt x="10805" y="3270"/>
                    <a:pt x="12959" y="5305"/>
                    <a:pt x="12959" y="8281"/>
                  </a:cubicBezTo>
                  <a:cubicBezTo>
                    <a:pt x="12959" y="11256"/>
                    <a:pt x="10805" y="13292"/>
                    <a:pt x="8300" y="13292"/>
                  </a:cubicBezTo>
                  <a:cubicBezTo>
                    <a:pt x="5794" y="13292"/>
                    <a:pt x="3641" y="11217"/>
                    <a:pt x="3641" y="8281"/>
                  </a:cubicBezTo>
                  <a:cubicBezTo>
                    <a:pt x="3641" y="5325"/>
                    <a:pt x="5794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19" y="1"/>
                    <a:pt x="0" y="3485"/>
                    <a:pt x="0" y="8281"/>
                  </a:cubicBezTo>
                  <a:cubicBezTo>
                    <a:pt x="0" y="13057"/>
                    <a:pt x="3719" y="16541"/>
                    <a:pt x="8300" y="16541"/>
                  </a:cubicBezTo>
                  <a:cubicBezTo>
                    <a:pt x="12880" y="16541"/>
                    <a:pt x="16600" y="13037"/>
                    <a:pt x="16600" y="8281"/>
                  </a:cubicBezTo>
                  <a:cubicBezTo>
                    <a:pt x="16600" y="3504"/>
                    <a:pt x="12880" y="1"/>
                    <a:pt x="8300" y="1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1351900" y="2670550"/>
              <a:ext cx="415025" cy="413525"/>
            </a:xfrm>
            <a:custGeom>
              <a:rect b="b" l="l" r="r" t="t"/>
              <a:pathLst>
                <a:path extrusionOk="0" h="16541" w="16601">
                  <a:moveTo>
                    <a:pt x="8300" y="3270"/>
                  </a:moveTo>
                  <a:cubicBezTo>
                    <a:pt x="10806" y="3270"/>
                    <a:pt x="12959" y="5305"/>
                    <a:pt x="12959" y="8281"/>
                  </a:cubicBezTo>
                  <a:cubicBezTo>
                    <a:pt x="12959" y="11256"/>
                    <a:pt x="10806" y="13292"/>
                    <a:pt x="8300" y="13292"/>
                  </a:cubicBezTo>
                  <a:cubicBezTo>
                    <a:pt x="5795" y="13292"/>
                    <a:pt x="3642" y="11217"/>
                    <a:pt x="3642" y="8281"/>
                  </a:cubicBezTo>
                  <a:cubicBezTo>
                    <a:pt x="3642" y="5325"/>
                    <a:pt x="5795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20" y="1"/>
                    <a:pt x="1" y="3485"/>
                    <a:pt x="1" y="8281"/>
                  </a:cubicBezTo>
                  <a:cubicBezTo>
                    <a:pt x="1" y="13057"/>
                    <a:pt x="3720" y="16541"/>
                    <a:pt x="8300" y="16541"/>
                  </a:cubicBezTo>
                  <a:cubicBezTo>
                    <a:pt x="12881" y="16541"/>
                    <a:pt x="16600" y="13037"/>
                    <a:pt x="16600" y="8281"/>
                  </a:cubicBezTo>
                  <a:cubicBezTo>
                    <a:pt x="16600" y="3504"/>
                    <a:pt x="12881" y="1"/>
                    <a:pt x="8300" y="1"/>
                  </a:cubicBezTo>
                  <a:close/>
                </a:path>
              </a:pathLst>
            </a:custGeom>
            <a:solidFill>
              <a:srgbClr val="FBBC0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1805050" y="2670550"/>
              <a:ext cx="396425" cy="599500"/>
            </a:xfrm>
            <a:custGeom>
              <a:rect b="b" l="l" r="r" t="t"/>
              <a:pathLst>
                <a:path extrusionOk="0" h="23980" w="15857">
                  <a:moveTo>
                    <a:pt x="8242" y="3270"/>
                  </a:moveTo>
                  <a:cubicBezTo>
                    <a:pt x="10747" y="3270"/>
                    <a:pt x="12646" y="5403"/>
                    <a:pt x="12646" y="8300"/>
                  </a:cubicBezTo>
                  <a:cubicBezTo>
                    <a:pt x="12646" y="11217"/>
                    <a:pt x="10708" y="13292"/>
                    <a:pt x="8242" y="13292"/>
                  </a:cubicBezTo>
                  <a:cubicBezTo>
                    <a:pt x="5736" y="13292"/>
                    <a:pt x="3642" y="11197"/>
                    <a:pt x="3642" y="8300"/>
                  </a:cubicBezTo>
                  <a:cubicBezTo>
                    <a:pt x="3642" y="5423"/>
                    <a:pt x="5736" y="3270"/>
                    <a:pt x="8242" y="3270"/>
                  </a:cubicBezTo>
                  <a:close/>
                  <a:moveTo>
                    <a:pt x="7929" y="1"/>
                  </a:moveTo>
                  <a:cubicBezTo>
                    <a:pt x="3779" y="1"/>
                    <a:pt x="1" y="3641"/>
                    <a:pt x="1" y="8300"/>
                  </a:cubicBezTo>
                  <a:cubicBezTo>
                    <a:pt x="1" y="12978"/>
                    <a:pt x="3779" y="16541"/>
                    <a:pt x="7929" y="16541"/>
                  </a:cubicBezTo>
                  <a:cubicBezTo>
                    <a:pt x="9886" y="16541"/>
                    <a:pt x="11452" y="15660"/>
                    <a:pt x="12274" y="14662"/>
                  </a:cubicBezTo>
                  <a:lnTo>
                    <a:pt x="12392" y="14662"/>
                  </a:lnTo>
                  <a:lnTo>
                    <a:pt x="12392" y="15856"/>
                  </a:lnTo>
                  <a:cubicBezTo>
                    <a:pt x="12392" y="19007"/>
                    <a:pt x="10708" y="20710"/>
                    <a:pt x="7987" y="20710"/>
                  </a:cubicBezTo>
                  <a:cubicBezTo>
                    <a:pt x="5756" y="20710"/>
                    <a:pt x="4386" y="19105"/>
                    <a:pt x="3818" y="17774"/>
                  </a:cubicBezTo>
                  <a:lnTo>
                    <a:pt x="666" y="19085"/>
                  </a:lnTo>
                  <a:cubicBezTo>
                    <a:pt x="1874" y="22046"/>
                    <a:pt x="4748" y="23979"/>
                    <a:pt x="7939" y="23979"/>
                  </a:cubicBezTo>
                  <a:cubicBezTo>
                    <a:pt x="7955" y="23979"/>
                    <a:pt x="7971" y="23979"/>
                    <a:pt x="7987" y="23979"/>
                  </a:cubicBezTo>
                  <a:cubicBezTo>
                    <a:pt x="12255" y="23979"/>
                    <a:pt x="15856" y="21473"/>
                    <a:pt x="15856" y="15366"/>
                  </a:cubicBezTo>
                  <a:lnTo>
                    <a:pt x="15856" y="510"/>
                  </a:lnTo>
                  <a:lnTo>
                    <a:pt x="12392" y="510"/>
                  </a:lnTo>
                  <a:lnTo>
                    <a:pt x="12392" y="1860"/>
                  </a:lnTo>
                  <a:lnTo>
                    <a:pt x="12274" y="1860"/>
                  </a:lnTo>
                  <a:cubicBezTo>
                    <a:pt x="11452" y="882"/>
                    <a:pt x="9886" y="1"/>
                    <a:pt x="7929" y="1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2263600" y="2464050"/>
              <a:ext cx="91050" cy="607800"/>
            </a:xfrm>
            <a:custGeom>
              <a:rect b="b" l="l" r="r" t="t"/>
              <a:pathLst>
                <a:path extrusionOk="0" h="24312" w="3642">
                  <a:moveTo>
                    <a:pt x="0" y="0"/>
                  </a:moveTo>
                  <a:lnTo>
                    <a:pt x="0" y="24311"/>
                  </a:lnTo>
                  <a:lnTo>
                    <a:pt x="3641" y="24311"/>
                  </a:lnTo>
                  <a:lnTo>
                    <a:pt x="3641" y="0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398650" y="2671050"/>
              <a:ext cx="381250" cy="413525"/>
            </a:xfrm>
            <a:custGeom>
              <a:rect b="b" l="l" r="r" t="t"/>
              <a:pathLst>
                <a:path extrusionOk="0" h="16541" w="15250">
                  <a:moveTo>
                    <a:pt x="7909" y="3191"/>
                  </a:moveTo>
                  <a:cubicBezTo>
                    <a:pt x="9358" y="3191"/>
                    <a:pt x="10571" y="3896"/>
                    <a:pt x="10982" y="4933"/>
                  </a:cubicBezTo>
                  <a:lnTo>
                    <a:pt x="3603" y="8006"/>
                  </a:lnTo>
                  <a:cubicBezTo>
                    <a:pt x="3505" y="4815"/>
                    <a:pt x="6069" y="3191"/>
                    <a:pt x="7909" y="3191"/>
                  </a:cubicBezTo>
                  <a:close/>
                  <a:moveTo>
                    <a:pt x="7792" y="0"/>
                  </a:moveTo>
                  <a:cubicBezTo>
                    <a:pt x="3505" y="0"/>
                    <a:pt x="1" y="3347"/>
                    <a:pt x="1" y="8261"/>
                  </a:cubicBezTo>
                  <a:cubicBezTo>
                    <a:pt x="1" y="12919"/>
                    <a:pt x="3505" y="16540"/>
                    <a:pt x="8203" y="16540"/>
                  </a:cubicBezTo>
                  <a:cubicBezTo>
                    <a:pt x="10982" y="16540"/>
                    <a:pt x="13566" y="15170"/>
                    <a:pt x="15093" y="12860"/>
                  </a:cubicBezTo>
                  <a:lnTo>
                    <a:pt x="12274" y="10981"/>
                  </a:lnTo>
                  <a:cubicBezTo>
                    <a:pt x="11335" y="12352"/>
                    <a:pt x="10043" y="13272"/>
                    <a:pt x="8203" y="13272"/>
                  </a:cubicBezTo>
                  <a:cubicBezTo>
                    <a:pt x="6343" y="13272"/>
                    <a:pt x="5032" y="12430"/>
                    <a:pt x="4190" y="10766"/>
                  </a:cubicBezTo>
                  <a:lnTo>
                    <a:pt x="15249" y="6186"/>
                  </a:lnTo>
                  <a:lnTo>
                    <a:pt x="14878" y="5266"/>
                  </a:lnTo>
                  <a:cubicBezTo>
                    <a:pt x="14192" y="3406"/>
                    <a:pt x="12098" y="0"/>
                    <a:pt x="7792" y="0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2973675" y="2507925"/>
              <a:ext cx="266225" cy="563925"/>
            </a:xfrm>
            <a:custGeom>
              <a:rect b="b" l="l" r="r" t="t"/>
              <a:pathLst>
                <a:path extrusionOk="0" h="22557" w="10649">
                  <a:moveTo>
                    <a:pt x="8601" y="1"/>
                  </a:moveTo>
                  <a:cubicBezTo>
                    <a:pt x="8514" y="1"/>
                    <a:pt x="8426" y="3"/>
                    <a:pt x="8339" y="7"/>
                  </a:cubicBezTo>
                  <a:cubicBezTo>
                    <a:pt x="5109" y="7"/>
                    <a:pt x="2897" y="2043"/>
                    <a:pt x="2897" y="5175"/>
                  </a:cubicBezTo>
                  <a:lnTo>
                    <a:pt x="2897" y="7210"/>
                  </a:lnTo>
                  <a:lnTo>
                    <a:pt x="0" y="7210"/>
                  </a:lnTo>
                  <a:lnTo>
                    <a:pt x="0" y="9833"/>
                  </a:lnTo>
                  <a:lnTo>
                    <a:pt x="2897" y="9833"/>
                  </a:lnTo>
                  <a:lnTo>
                    <a:pt x="2897" y="22556"/>
                  </a:lnTo>
                  <a:lnTo>
                    <a:pt x="5755" y="22556"/>
                  </a:lnTo>
                  <a:lnTo>
                    <a:pt x="5755" y="9833"/>
                  </a:lnTo>
                  <a:lnTo>
                    <a:pt x="9768" y="9833"/>
                  </a:lnTo>
                  <a:lnTo>
                    <a:pt x="9768" y="7210"/>
                  </a:lnTo>
                  <a:lnTo>
                    <a:pt x="5755" y="7210"/>
                  </a:lnTo>
                  <a:lnTo>
                    <a:pt x="5755" y="5273"/>
                  </a:lnTo>
                  <a:cubicBezTo>
                    <a:pt x="5755" y="3472"/>
                    <a:pt x="6890" y="2630"/>
                    <a:pt x="8339" y="2630"/>
                  </a:cubicBezTo>
                  <a:cubicBezTo>
                    <a:pt x="8383" y="2628"/>
                    <a:pt x="8428" y="2627"/>
                    <a:pt x="8472" y="2627"/>
                  </a:cubicBezTo>
                  <a:cubicBezTo>
                    <a:pt x="8878" y="2627"/>
                    <a:pt x="9280" y="2708"/>
                    <a:pt x="9650" y="2884"/>
                  </a:cubicBezTo>
                  <a:lnTo>
                    <a:pt x="10649" y="399"/>
                  </a:lnTo>
                  <a:cubicBezTo>
                    <a:pt x="9988" y="138"/>
                    <a:pt x="9296" y="1"/>
                    <a:pt x="8601" y="1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3237425" y="2675450"/>
              <a:ext cx="394950" cy="408625"/>
            </a:xfrm>
            <a:custGeom>
              <a:rect b="b" l="l" r="r" t="t"/>
              <a:pathLst>
                <a:path extrusionOk="0" h="16345" w="15798">
                  <a:moveTo>
                    <a:pt x="7889" y="2623"/>
                  </a:moveTo>
                  <a:cubicBezTo>
                    <a:pt x="10454" y="2623"/>
                    <a:pt x="12900" y="4659"/>
                    <a:pt x="12900" y="8182"/>
                  </a:cubicBezTo>
                  <a:cubicBezTo>
                    <a:pt x="12900" y="11686"/>
                    <a:pt x="10454" y="13722"/>
                    <a:pt x="7889" y="13722"/>
                  </a:cubicBezTo>
                  <a:cubicBezTo>
                    <a:pt x="5325" y="13722"/>
                    <a:pt x="2878" y="11686"/>
                    <a:pt x="2878" y="8182"/>
                  </a:cubicBezTo>
                  <a:cubicBezTo>
                    <a:pt x="2878" y="4659"/>
                    <a:pt x="5325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41"/>
                    <a:pt x="3289" y="16345"/>
                    <a:pt x="7889" y="16345"/>
                  </a:cubicBezTo>
                  <a:cubicBezTo>
                    <a:pt x="12509" y="16345"/>
                    <a:pt x="15797" y="12841"/>
                    <a:pt x="15797" y="8182"/>
                  </a:cubicBezTo>
                  <a:cubicBezTo>
                    <a:pt x="1579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3690100" y="2678325"/>
              <a:ext cx="237350" cy="393525"/>
            </a:xfrm>
            <a:custGeom>
              <a:rect b="b" l="l" r="r" t="t"/>
              <a:pathLst>
                <a:path extrusionOk="0" h="15741" w="9494">
                  <a:moveTo>
                    <a:pt x="7479" y="1"/>
                  </a:moveTo>
                  <a:cubicBezTo>
                    <a:pt x="7426" y="1"/>
                    <a:pt x="7374" y="1"/>
                    <a:pt x="7321" y="3"/>
                  </a:cubicBezTo>
                  <a:cubicBezTo>
                    <a:pt x="5736" y="3"/>
                    <a:pt x="3504" y="1138"/>
                    <a:pt x="2878" y="2900"/>
                  </a:cubicBezTo>
                  <a:lnTo>
                    <a:pt x="2760" y="2900"/>
                  </a:lnTo>
                  <a:lnTo>
                    <a:pt x="2760" y="394"/>
                  </a:lnTo>
                  <a:lnTo>
                    <a:pt x="0" y="394"/>
                  </a:lnTo>
                  <a:lnTo>
                    <a:pt x="0" y="15740"/>
                  </a:lnTo>
                  <a:lnTo>
                    <a:pt x="2878" y="15740"/>
                  </a:lnTo>
                  <a:lnTo>
                    <a:pt x="2878" y="7343"/>
                  </a:lnTo>
                  <a:cubicBezTo>
                    <a:pt x="2878" y="4524"/>
                    <a:pt x="4894" y="2861"/>
                    <a:pt x="6851" y="2861"/>
                  </a:cubicBezTo>
                  <a:cubicBezTo>
                    <a:pt x="6905" y="2859"/>
                    <a:pt x="6958" y="2858"/>
                    <a:pt x="7011" y="2858"/>
                  </a:cubicBezTo>
                  <a:cubicBezTo>
                    <a:pt x="7483" y="2858"/>
                    <a:pt x="7940" y="2935"/>
                    <a:pt x="8398" y="3076"/>
                  </a:cubicBezTo>
                  <a:lnTo>
                    <a:pt x="9494" y="394"/>
                  </a:lnTo>
                  <a:cubicBezTo>
                    <a:pt x="8857" y="122"/>
                    <a:pt x="8170" y="1"/>
                    <a:pt x="7479" y="1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4131500" y="2511025"/>
              <a:ext cx="327400" cy="560825"/>
            </a:xfrm>
            <a:custGeom>
              <a:rect b="b" l="l" r="r" t="t"/>
              <a:pathLst>
                <a:path extrusionOk="0" h="22433" w="13096">
                  <a:moveTo>
                    <a:pt x="1" y="1"/>
                  </a:moveTo>
                  <a:lnTo>
                    <a:pt x="1" y="22432"/>
                  </a:lnTo>
                  <a:lnTo>
                    <a:pt x="13096" y="22432"/>
                  </a:lnTo>
                  <a:lnTo>
                    <a:pt x="13096" y="19673"/>
                  </a:lnTo>
                  <a:lnTo>
                    <a:pt x="2898" y="19673"/>
                  </a:lnTo>
                  <a:lnTo>
                    <a:pt x="2898" y="12548"/>
                  </a:lnTo>
                  <a:lnTo>
                    <a:pt x="12098" y="12548"/>
                  </a:lnTo>
                  <a:lnTo>
                    <a:pt x="12098" y="9866"/>
                  </a:lnTo>
                  <a:lnTo>
                    <a:pt x="2898" y="9866"/>
                  </a:lnTo>
                  <a:lnTo>
                    <a:pt x="2898" y="2760"/>
                  </a:lnTo>
                  <a:lnTo>
                    <a:pt x="13096" y="2760"/>
                  </a:lnTo>
                  <a:lnTo>
                    <a:pt x="13096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4505875" y="2511025"/>
              <a:ext cx="385150" cy="573050"/>
            </a:xfrm>
            <a:custGeom>
              <a:rect b="b" l="l" r="r" t="t"/>
              <a:pathLst>
                <a:path extrusionOk="0" h="22922" w="15406">
                  <a:moveTo>
                    <a:pt x="7771" y="9200"/>
                  </a:moveTo>
                  <a:cubicBezTo>
                    <a:pt x="10335" y="9200"/>
                    <a:pt x="12665" y="11236"/>
                    <a:pt x="12665" y="14759"/>
                  </a:cubicBezTo>
                  <a:cubicBezTo>
                    <a:pt x="12665" y="18263"/>
                    <a:pt x="10335" y="20299"/>
                    <a:pt x="7771" y="20299"/>
                  </a:cubicBezTo>
                  <a:cubicBezTo>
                    <a:pt x="5187" y="20299"/>
                    <a:pt x="2878" y="18204"/>
                    <a:pt x="2878" y="14759"/>
                  </a:cubicBezTo>
                  <a:cubicBezTo>
                    <a:pt x="2878" y="11314"/>
                    <a:pt x="5187" y="9200"/>
                    <a:pt x="7771" y="9200"/>
                  </a:cubicBezTo>
                  <a:close/>
                  <a:moveTo>
                    <a:pt x="12528" y="1"/>
                  </a:moveTo>
                  <a:lnTo>
                    <a:pt x="12528" y="7086"/>
                  </a:lnTo>
                  <a:lnTo>
                    <a:pt x="12665" y="9200"/>
                  </a:lnTo>
                  <a:lnTo>
                    <a:pt x="12528" y="9200"/>
                  </a:lnTo>
                  <a:cubicBezTo>
                    <a:pt x="11647" y="7791"/>
                    <a:pt x="9748" y="6577"/>
                    <a:pt x="7301" y="6577"/>
                  </a:cubicBezTo>
                  <a:cubicBezTo>
                    <a:pt x="3426" y="6577"/>
                    <a:pt x="0" y="10062"/>
                    <a:pt x="0" y="14759"/>
                  </a:cubicBezTo>
                  <a:cubicBezTo>
                    <a:pt x="0" y="19457"/>
                    <a:pt x="3426" y="22922"/>
                    <a:pt x="7301" y="22922"/>
                  </a:cubicBezTo>
                  <a:cubicBezTo>
                    <a:pt x="9748" y="22922"/>
                    <a:pt x="11647" y="21708"/>
                    <a:pt x="12528" y="20299"/>
                  </a:cubicBezTo>
                  <a:lnTo>
                    <a:pt x="12665" y="20299"/>
                  </a:lnTo>
                  <a:lnTo>
                    <a:pt x="12665" y="22432"/>
                  </a:lnTo>
                  <a:lnTo>
                    <a:pt x="15405" y="22432"/>
                  </a:lnTo>
                  <a:lnTo>
                    <a:pt x="15405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4967825" y="2688175"/>
              <a:ext cx="340125" cy="395900"/>
            </a:xfrm>
            <a:custGeom>
              <a:rect b="b" l="l" r="r" t="t"/>
              <a:pathLst>
                <a:path extrusionOk="0" h="15836" w="13605">
                  <a:moveTo>
                    <a:pt x="1" y="0"/>
                  </a:moveTo>
                  <a:lnTo>
                    <a:pt x="1" y="9376"/>
                  </a:lnTo>
                  <a:cubicBezTo>
                    <a:pt x="1" y="13174"/>
                    <a:pt x="1919" y="15836"/>
                    <a:pt x="5873" y="15836"/>
                  </a:cubicBezTo>
                  <a:cubicBezTo>
                    <a:pt x="7967" y="15836"/>
                    <a:pt x="9866" y="14622"/>
                    <a:pt x="10727" y="13213"/>
                  </a:cubicBezTo>
                  <a:lnTo>
                    <a:pt x="10845" y="13213"/>
                  </a:lnTo>
                  <a:lnTo>
                    <a:pt x="10845" y="15346"/>
                  </a:lnTo>
                  <a:lnTo>
                    <a:pt x="13605" y="15346"/>
                  </a:lnTo>
                  <a:lnTo>
                    <a:pt x="13605" y="0"/>
                  </a:lnTo>
                  <a:lnTo>
                    <a:pt x="10727" y="0"/>
                  </a:lnTo>
                  <a:lnTo>
                    <a:pt x="10727" y="8456"/>
                  </a:lnTo>
                  <a:cubicBezTo>
                    <a:pt x="10727" y="10805"/>
                    <a:pt x="9181" y="13213"/>
                    <a:pt x="6675" y="13213"/>
                  </a:cubicBezTo>
                  <a:cubicBezTo>
                    <a:pt x="4483" y="13213"/>
                    <a:pt x="2898" y="12117"/>
                    <a:pt x="2898" y="8926"/>
                  </a:cubicBezTo>
                  <a:lnTo>
                    <a:pt x="2898" y="0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5365675" y="2675450"/>
              <a:ext cx="368025" cy="408625"/>
            </a:xfrm>
            <a:custGeom>
              <a:rect b="b" l="l" r="r" t="t"/>
              <a:pathLst>
                <a:path extrusionOk="0" h="16345" w="14721"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02"/>
                    <a:pt x="3289" y="16345"/>
                    <a:pt x="7889" y="16345"/>
                  </a:cubicBezTo>
                  <a:cubicBezTo>
                    <a:pt x="11550" y="16345"/>
                    <a:pt x="13781" y="14192"/>
                    <a:pt x="14721" y="11941"/>
                  </a:cubicBezTo>
                  <a:lnTo>
                    <a:pt x="12156" y="10844"/>
                  </a:lnTo>
                  <a:cubicBezTo>
                    <a:pt x="11393" y="12626"/>
                    <a:pt x="9827" y="13722"/>
                    <a:pt x="7693" y="13722"/>
                  </a:cubicBezTo>
                  <a:cubicBezTo>
                    <a:pt x="5266" y="13722"/>
                    <a:pt x="2878" y="11490"/>
                    <a:pt x="2878" y="8182"/>
                  </a:cubicBezTo>
                  <a:cubicBezTo>
                    <a:pt x="2878" y="4855"/>
                    <a:pt x="5247" y="2643"/>
                    <a:pt x="7693" y="2643"/>
                  </a:cubicBezTo>
                  <a:cubicBezTo>
                    <a:pt x="9827" y="2643"/>
                    <a:pt x="11236" y="3700"/>
                    <a:pt x="12000" y="5520"/>
                  </a:cubicBezTo>
                  <a:lnTo>
                    <a:pt x="14623" y="4424"/>
                  </a:lnTo>
                  <a:cubicBezTo>
                    <a:pt x="13683" y="2154"/>
                    <a:pt x="1156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5774300" y="2675450"/>
              <a:ext cx="341100" cy="408625"/>
            </a:xfrm>
            <a:custGeom>
              <a:rect b="b" l="l" r="r" t="t"/>
              <a:pathLst>
                <a:path extrusionOk="0" h="16345" w="13644">
                  <a:moveTo>
                    <a:pt x="7223" y="8241"/>
                  </a:moveTo>
                  <a:cubicBezTo>
                    <a:pt x="9670" y="8241"/>
                    <a:pt x="10904" y="9239"/>
                    <a:pt x="10904" y="9239"/>
                  </a:cubicBezTo>
                  <a:cubicBezTo>
                    <a:pt x="10904" y="11745"/>
                    <a:pt x="8496" y="13722"/>
                    <a:pt x="6186" y="13722"/>
                  </a:cubicBezTo>
                  <a:cubicBezTo>
                    <a:pt x="4698" y="13722"/>
                    <a:pt x="2995" y="12900"/>
                    <a:pt x="2995" y="11275"/>
                  </a:cubicBezTo>
                  <a:cubicBezTo>
                    <a:pt x="2995" y="9866"/>
                    <a:pt x="4189" y="8241"/>
                    <a:pt x="7223" y="8241"/>
                  </a:cubicBezTo>
                  <a:close/>
                  <a:moveTo>
                    <a:pt x="6832" y="0"/>
                  </a:moveTo>
                  <a:cubicBezTo>
                    <a:pt x="2976" y="0"/>
                    <a:pt x="1116" y="2330"/>
                    <a:pt x="588" y="3739"/>
                  </a:cubicBezTo>
                  <a:lnTo>
                    <a:pt x="3230" y="4855"/>
                  </a:lnTo>
                  <a:cubicBezTo>
                    <a:pt x="3759" y="3426"/>
                    <a:pt x="5286" y="2643"/>
                    <a:pt x="6891" y="2643"/>
                  </a:cubicBezTo>
                  <a:cubicBezTo>
                    <a:pt x="9044" y="2643"/>
                    <a:pt x="10904" y="4033"/>
                    <a:pt x="10884" y="6362"/>
                  </a:cubicBezTo>
                  <a:lnTo>
                    <a:pt x="10884" y="6793"/>
                  </a:lnTo>
                  <a:cubicBezTo>
                    <a:pt x="10297" y="6460"/>
                    <a:pt x="8789" y="5853"/>
                    <a:pt x="6734" y="5853"/>
                  </a:cubicBezTo>
                  <a:cubicBezTo>
                    <a:pt x="3132" y="5853"/>
                    <a:pt x="0" y="7732"/>
                    <a:pt x="0" y="11216"/>
                  </a:cubicBezTo>
                  <a:cubicBezTo>
                    <a:pt x="0" y="14407"/>
                    <a:pt x="2604" y="16345"/>
                    <a:pt x="5736" y="16345"/>
                  </a:cubicBezTo>
                  <a:cubicBezTo>
                    <a:pt x="8359" y="16345"/>
                    <a:pt x="9925" y="14994"/>
                    <a:pt x="10766" y="13722"/>
                  </a:cubicBezTo>
                  <a:lnTo>
                    <a:pt x="10904" y="13722"/>
                  </a:lnTo>
                  <a:lnTo>
                    <a:pt x="10904" y="15855"/>
                  </a:lnTo>
                  <a:lnTo>
                    <a:pt x="13644" y="15855"/>
                  </a:lnTo>
                  <a:lnTo>
                    <a:pt x="13644" y="6577"/>
                  </a:lnTo>
                  <a:cubicBezTo>
                    <a:pt x="13644" y="2251"/>
                    <a:pt x="10590" y="0"/>
                    <a:pt x="6832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6152575" y="2570725"/>
              <a:ext cx="249125" cy="507150"/>
            </a:xfrm>
            <a:custGeom>
              <a:rect b="b" l="l" r="r" t="t"/>
              <a:pathLst>
                <a:path extrusionOk="0" h="20286" w="9965">
                  <a:moveTo>
                    <a:pt x="2682" y="1"/>
                  </a:moveTo>
                  <a:lnTo>
                    <a:pt x="2682" y="4698"/>
                  </a:lnTo>
                  <a:lnTo>
                    <a:pt x="1" y="4698"/>
                  </a:lnTo>
                  <a:lnTo>
                    <a:pt x="1" y="7321"/>
                  </a:lnTo>
                  <a:lnTo>
                    <a:pt x="2682" y="7321"/>
                  </a:lnTo>
                  <a:lnTo>
                    <a:pt x="2682" y="15366"/>
                  </a:lnTo>
                  <a:cubicBezTo>
                    <a:pt x="2682" y="18498"/>
                    <a:pt x="4405" y="20279"/>
                    <a:pt x="7635" y="20279"/>
                  </a:cubicBezTo>
                  <a:cubicBezTo>
                    <a:pt x="7724" y="20284"/>
                    <a:pt x="7813" y="20286"/>
                    <a:pt x="7901" y="20286"/>
                  </a:cubicBezTo>
                  <a:cubicBezTo>
                    <a:pt x="8611" y="20286"/>
                    <a:pt x="9303" y="20147"/>
                    <a:pt x="9964" y="19868"/>
                  </a:cubicBezTo>
                  <a:lnTo>
                    <a:pt x="8946" y="17402"/>
                  </a:lnTo>
                  <a:cubicBezTo>
                    <a:pt x="8570" y="17563"/>
                    <a:pt x="8161" y="17659"/>
                    <a:pt x="7749" y="17659"/>
                  </a:cubicBezTo>
                  <a:cubicBezTo>
                    <a:pt x="7711" y="17659"/>
                    <a:pt x="7673" y="17658"/>
                    <a:pt x="7635" y="17656"/>
                  </a:cubicBezTo>
                  <a:cubicBezTo>
                    <a:pt x="6284" y="17656"/>
                    <a:pt x="5579" y="16854"/>
                    <a:pt x="5579" y="15151"/>
                  </a:cubicBezTo>
                  <a:lnTo>
                    <a:pt x="5579" y="7321"/>
                  </a:lnTo>
                  <a:lnTo>
                    <a:pt x="9338" y="7321"/>
                  </a:lnTo>
                  <a:lnTo>
                    <a:pt x="9338" y="4698"/>
                  </a:lnTo>
                  <a:lnTo>
                    <a:pt x="5579" y="4698"/>
                  </a:lnTo>
                  <a:lnTo>
                    <a:pt x="5579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6437875" y="2504825"/>
              <a:ext cx="119425" cy="567025"/>
            </a:xfrm>
            <a:custGeom>
              <a:rect b="b" l="l" r="r" t="t"/>
              <a:pathLst>
                <a:path extrusionOk="0" h="22681" w="4777">
                  <a:moveTo>
                    <a:pt x="2058" y="1"/>
                  </a:moveTo>
                  <a:cubicBezTo>
                    <a:pt x="1018" y="1"/>
                    <a:pt x="20" y="802"/>
                    <a:pt x="20" y="2030"/>
                  </a:cubicBezTo>
                  <a:cubicBezTo>
                    <a:pt x="1" y="3165"/>
                    <a:pt x="921" y="4085"/>
                    <a:pt x="2056" y="4085"/>
                  </a:cubicBezTo>
                  <a:cubicBezTo>
                    <a:pt x="3857" y="4065"/>
                    <a:pt x="4777" y="1893"/>
                    <a:pt x="3485" y="601"/>
                  </a:cubicBezTo>
                  <a:cubicBezTo>
                    <a:pt x="3071" y="187"/>
                    <a:pt x="2560" y="1"/>
                    <a:pt x="2058" y="1"/>
                  </a:cubicBezTo>
                  <a:close/>
                  <a:moveTo>
                    <a:pt x="607" y="7334"/>
                  </a:moveTo>
                  <a:lnTo>
                    <a:pt x="607" y="22680"/>
                  </a:lnTo>
                  <a:lnTo>
                    <a:pt x="3485" y="22680"/>
                  </a:lnTo>
                  <a:lnTo>
                    <a:pt x="3485" y="7334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6585675" y="2675450"/>
              <a:ext cx="394450" cy="408625"/>
            </a:xfrm>
            <a:custGeom>
              <a:rect b="b" l="l" r="r" t="t"/>
              <a:pathLst>
                <a:path extrusionOk="0" h="16345" w="15778">
                  <a:moveTo>
                    <a:pt x="7889" y="2623"/>
                  </a:moveTo>
                  <a:cubicBezTo>
                    <a:pt x="10453" y="2623"/>
                    <a:pt x="12900" y="4659"/>
                    <a:pt x="12900" y="8182"/>
                  </a:cubicBezTo>
                  <a:cubicBezTo>
                    <a:pt x="12900" y="11686"/>
                    <a:pt x="10453" y="13722"/>
                    <a:pt x="7889" y="13722"/>
                  </a:cubicBezTo>
                  <a:cubicBezTo>
                    <a:pt x="5324" y="13722"/>
                    <a:pt x="2878" y="11686"/>
                    <a:pt x="2878" y="8182"/>
                  </a:cubicBezTo>
                  <a:cubicBezTo>
                    <a:pt x="2878" y="4659"/>
                    <a:pt x="5324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0" y="3504"/>
                    <a:pt x="0" y="8182"/>
                  </a:cubicBezTo>
                  <a:cubicBezTo>
                    <a:pt x="0" y="12841"/>
                    <a:pt x="3289" y="16345"/>
                    <a:pt x="7889" y="16345"/>
                  </a:cubicBezTo>
                  <a:cubicBezTo>
                    <a:pt x="12489" y="16345"/>
                    <a:pt x="15777" y="12841"/>
                    <a:pt x="15777" y="8182"/>
                  </a:cubicBezTo>
                  <a:cubicBezTo>
                    <a:pt x="1577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7037850" y="2675450"/>
              <a:ext cx="340125" cy="396400"/>
            </a:xfrm>
            <a:custGeom>
              <a:rect b="b" l="l" r="r" t="t"/>
              <a:pathLst>
                <a:path extrusionOk="0" h="15856" w="13605">
                  <a:moveTo>
                    <a:pt x="7752" y="0"/>
                  </a:moveTo>
                  <a:cubicBezTo>
                    <a:pt x="5638" y="0"/>
                    <a:pt x="3700" y="1234"/>
                    <a:pt x="2897" y="2643"/>
                  </a:cubicBezTo>
                  <a:lnTo>
                    <a:pt x="2760" y="2643"/>
                  </a:lnTo>
                  <a:lnTo>
                    <a:pt x="2760" y="509"/>
                  </a:lnTo>
                  <a:lnTo>
                    <a:pt x="0" y="509"/>
                  </a:lnTo>
                  <a:lnTo>
                    <a:pt x="0" y="15855"/>
                  </a:lnTo>
                  <a:lnTo>
                    <a:pt x="2897" y="15855"/>
                  </a:lnTo>
                  <a:lnTo>
                    <a:pt x="2897" y="7360"/>
                  </a:lnTo>
                  <a:cubicBezTo>
                    <a:pt x="2897" y="5011"/>
                    <a:pt x="4424" y="2623"/>
                    <a:pt x="6929" y="2623"/>
                  </a:cubicBezTo>
                  <a:cubicBezTo>
                    <a:pt x="9122" y="2623"/>
                    <a:pt x="10727" y="3700"/>
                    <a:pt x="10727" y="6891"/>
                  </a:cubicBezTo>
                  <a:lnTo>
                    <a:pt x="10727" y="15855"/>
                  </a:lnTo>
                  <a:lnTo>
                    <a:pt x="13604" y="15855"/>
                  </a:lnTo>
                  <a:lnTo>
                    <a:pt x="13604" y="6460"/>
                  </a:lnTo>
                  <a:cubicBezTo>
                    <a:pt x="13604" y="2663"/>
                    <a:pt x="11667" y="0"/>
                    <a:pt x="7752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" name="Google Shape;28;p1"/>
          <p:cNvGrpSpPr/>
          <p:nvPr/>
        </p:nvGrpSpPr>
        <p:grpSpPr>
          <a:xfrm>
            <a:off x="6628273" y="4841049"/>
            <a:ext cx="985271" cy="149746"/>
            <a:chOff x="125675" y="-886575"/>
            <a:chExt cx="1694652" cy="257650"/>
          </a:xfrm>
        </p:grpSpPr>
        <p:pic>
          <p:nvPicPr>
            <p:cNvPr id="29" name="Google Shape;29;p1"/>
            <p:cNvPicPr preferRelativeResize="0"/>
            <p:nvPr/>
          </p:nvPicPr>
          <p:blipFill rotWithShape="1">
            <a:blip r:embed="rId1">
              <a:alphaModFix/>
            </a:blip>
            <a:srcRect b="0" l="0" r="74305" t="0"/>
            <a:stretch/>
          </p:blipFill>
          <p:spPr>
            <a:xfrm>
              <a:off x="125675" y="-886575"/>
              <a:ext cx="307752" cy="257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30;p1"/>
            <p:cNvPicPr preferRelativeResize="0"/>
            <p:nvPr/>
          </p:nvPicPr>
          <p:blipFill rotWithShape="1">
            <a:blip r:embed="rId1">
              <a:alphaModFix/>
            </a:blip>
            <a:srcRect b="24058" l="25898" r="0" t="24058"/>
            <a:stretch/>
          </p:blipFill>
          <p:spPr>
            <a:xfrm>
              <a:off x="526900" y="-855150"/>
              <a:ext cx="1293427" cy="1948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  <p:sldLayoutId id="2147483688" r:id="rId42"/>
    <p:sldLayoutId id="2147483689" r:id="rId43"/>
    <p:sldLayoutId id="2147483690" r:id="rId44"/>
    <p:sldLayoutId id="2147483691" r:id="rId45"/>
    <p:sldLayoutId id="2147483692" r:id="rId46"/>
    <p:sldLayoutId id="2147483693" r:id="rId47"/>
    <p:sldLayoutId id="2147483694" r:id="rId48"/>
    <p:sldLayoutId id="2147483695" r:id="rId49"/>
    <p:sldLayoutId id="2147483696" r:id="rId50"/>
    <p:sldLayoutId id="2147483697" r:id="rId51"/>
    <p:sldLayoutId id="2147483698" r:id="rId52"/>
    <p:sldLayoutId id="2147483699" r:id="rId53"/>
    <p:sldLayoutId id="2147483700" r:id="rId54"/>
    <p:sldLayoutId id="2147483701" r:id="rId55"/>
    <p:sldLayoutId id="2147483702" r:id="rId56"/>
    <p:sldLayoutId id="2147483703" r:id="rId57"/>
    <p:sldLayoutId id="2147483704" r:id="rId58"/>
    <p:sldLayoutId id="2147483705" r:id="rId59"/>
    <p:sldLayoutId id="2147483706" r:id="rId60"/>
    <p:sldLayoutId id="2147483707" r:id="rId61"/>
    <p:sldLayoutId id="2147483708" r:id="rId62"/>
    <p:sldLayoutId id="2147483709" r:id="rId63"/>
    <p:sldLayoutId id="2147483710" r:id="rId64"/>
    <p:sldLayoutId id="2147483711" r:id="rId65"/>
    <p:sldLayoutId id="2147483712" r:id="rId66"/>
    <p:sldLayoutId id="2147483713" r:id="rId67"/>
    <p:sldLayoutId id="2147483714" r:id="rId68"/>
    <p:sldLayoutId id="2147483715" r:id="rId69"/>
    <p:sldLayoutId id="2147483716" r:id="rId70"/>
    <p:sldLayoutId id="2147483717" r:id="rId71"/>
    <p:sldLayoutId id="2147483718" r:id="rId72"/>
    <p:sldLayoutId id="2147483719" r:id="rId73"/>
    <p:sldLayoutId id="2147483720" r:id="rId74"/>
    <p:sldLayoutId id="2147483721" r:id="rId75"/>
    <p:sldLayoutId id="2147483722" r:id="rId76"/>
    <p:sldLayoutId id="2147483723" r:id="rId77"/>
    <p:sldLayoutId id="2147483724" r:id="rId78"/>
    <p:sldLayoutId id="2147483725" r:id="rId79"/>
    <p:sldLayoutId id="2147483726" r:id="rId80"/>
    <p:sldLayoutId id="2147483727" r:id="rId81"/>
    <p:sldLayoutId id="2147483728" r:id="rId82"/>
    <p:sldLayoutId id="2147483729" r:id="rId83"/>
    <p:sldLayoutId id="2147483730" r:id="rId8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88">
          <p15:clr>
            <a:srgbClr val="EA4335"/>
          </p15:clr>
        </p15:guide>
        <p15:guide id="2" orient="horz" pos="2952">
          <p15:clr>
            <a:srgbClr val="EA4335"/>
          </p15:clr>
        </p15:guide>
        <p15:guide id="3" orient="horz" pos="2321">
          <p15:clr>
            <a:srgbClr val="EA4335"/>
          </p15:clr>
        </p15:guide>
        <p15:guide id="4" orient="horz" pos="2274">
          <p15:clr>
            <a:srgbClr val="EA4335"/>
          </p15:clr>
        </p15:guide>
        <p15:guide id="5" orient="horz" pos="1644">
          <p15:clr>
            <a:srgbClr val="EA4335"/>
          </p15:clr>
        </p15:guide>
        <p15:guide id="6" orient="horz" pos="1599">
          <p15:clr>
            <a:srgbClr val="EA4335"/>
          </p15:clr>
        </p15:guide>
        <p15:guide id="7" orient="horz" pos="968">
          <p15:clr>
            <a:srgbClr val="EA4335"/>
          </p15:clr>
        </p15:guide>
        <p15:guide id="8" orient="horz" pos="921">
          <p15:clr>
            <a:srgbClr val="EA4335"/>
          </p15:clr>
        </p15:guide>
        <p15:guide id="9" pos="288">
          <p15:clr>
            <a:srgbClr val="EA4335"/>
          </p15:clr>
        </p15:guide>
        <p15:guide id="10" pos="1556">
          <p15:clr>
            <a:srgbClr val="EA4335"/>
          </p15:clr>
        </p15:guide>
        <p15:guide id="11" pos="1611">
          <p15:clr>
            <a:srgbClr val="EA4335"/>
          </p15:clr>
        </p15:guide>
        <p15:guide id="12" pos="1978">
          <p15:clr>
            <a:srgbClr val="EA4335"/>
          </p15:clr>
        </p15:guide>
        <p15:guide id="13" pos="2034">
          <p15:clr>
            <a:srgbClr val="EA4335"/>
          </p15:clr>
        </p15:guide>
        <p15:guide id="14" pos="2855">
          <p15:clr>
            <a:srgbClr val="EA4335"/>
          </p15:clr>
        </p15:guide>
        <p15:guide id="15" pos="2907">
          <p15:clr>
            <a:srgbClr val="EA4335"/>
          </p15:clr>
        </p15:guide>
        <p15:guide id="16" pos="3727">
          <p15:clr>
            <a:srgbClr val="EA4335"/>
          </p15:clr>
        </p15:guide>
        <p15:guide id="17" pos="3782">
          <p15:clr>
            <a:srgbClr val="EA4335"/>
          </p15:clr>
        </p15:guide>
        <p15:guide id="18" pos="4149">
          <p15:clr>
            <a:srgbClr val="EA4335"/>
          </p15:clr>
        </p15:guide>
        <p15:guide id="19" pos="4204">
          <p15:clr>
            <a:srgbClr val="EA4335"/>
          </p15:clr>
        </p15:guide>
        <p15:guide id="20" pos="5472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85"/>
          <p:cNvSpPr txBox="1"/>
          <p:nvPr>
            <p:ph idx="1" type="body"/>
          </p:nvPr>
        </p:nvSpPr>
        <p:spPr>
          <a:xfrm>
            <a:off x="464175" y="1347625"/>
            <a:ext cx="54531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06" name="Google Shape;506;p85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507" name="Google Shape;507;p85"/>
          <p:cNvSpPr txBox="1"/>
          <p:nvPr/>
        </p:nvSpPr>
        <p:spPr>
          <a:xfrm>
            <a:off x="7741216" y="189674"/>
            <a:ext cx="950400" cy="1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  <a:endParaRPr b="0" i="0" sz="600" u="none" cap="none" strike="noStrike">
              <a:solidFill>
                <a:srgbClr val="D9D9D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508" name="Google Shape;508;p85"/>
          <p:cNvGrpSpPr/>
          <p:nvPr/>
        </p:nvGrpSpPr>
        <p:grpSpPr>
          <a:xfrm>
            <a:off x="7827614" y="4862772"/>
            <a:ext cx="858395" cy="99783"/>
            <a:chOff x="242525" y="2441975"/>
            <a:chExt cx="7135450" cy="828075"/>
          </a:xfrm>
        </p:grpSpPr>
        <p:sp>
          <p:nvSpPr>
            <p:cNvPr id="509" name="Google Shape;509;p85"/>
            <p:cNvSpPr/>
            <p:nvPr/>
          </p:nvSpPr>
          <p:spPr>
            <a:xfrm>
              <a:off x="242525" y="2441975"/>
              <a:ext cx="625925" cy="642600"/>
            </a:xfrm>
            <a:custGeom>
              <a:rect b="b" l="l" r="r" t="t"/>
              <a:pathLst>
                <a:path extrusionOk="0" h="25704" w="25037">
                  <a:moveTo>
                    <a:pt x="13255" y="1"/>
                  </a:moveTo>
                  <a:cubicBezTo>
                    <a:pt x="13182" y="1"/>
                    <a:pt x="13110" y="1"/>
                    <a:pt x="13037" y="3"/>
                  </a:cubicBezTo>
                  <a:cubicBezTo>
                    <a:pt x="5951" y="3"/>
                    <a:pt x="0" y="5777"/>
                    <a:pt x="0" y="12843"/>
                  </a:cubicBezTo>
                  <a:cubicBezTo>
                    <a:pt x="0" y="19929"/>
                    <a:pt x="5951" y="25684"/>
                    <a:pt x="13037" y="25703"/>
                  </a:cubicBezTo>
                  <a:cubicBezTo>
                    <a:pt x="16854" y="25703"/>
                    <a:pt x="19731" y="24451"/>
                    <a:pt x="22002" y="22102"/>
                  </a:cubicBezTo>
                  <a:cubicBezTo>
                    <a:pt x="24312" y="19772"/>
                    <a:pt x="25036" y="16523"/>
                    <a:pt x="25036" y="13881"/>
                  </a:cubicBezTo>
                  <a:cubicBezTo>
                    <a:pt x="25036" y="13156"/>
                    <a:pt x="24977" y="12413"/>
                    <a:pt x="24840" y="11688"/>
                  </a:cubicBezTo>
                  <a:lnTo>
                    <a:pt x="13037" y="11688"/>
                  </a:lnTo>
                  <a:lnTo>
                    <a:pt x="13037" y="15212"/>
                  </a:lnTo>
                  <a:lnTo>
                    <a:pt x="21434" y="15212"/>
                  </a:lnTo>
                  <a:cubicBezTo>
                    <a:pt x="21180" y="17169"/>
                    <a:pt x="20534" y="18598"/>
                    <a:pt x="19516" y="19616"/>
                  </a:cubicBezTo>
                  <a:cubicBezTo>
                    <a:pt x="18302" y="20829"/>
                    <a:pt x="16384" y="22180"/>
                    <a:pt x="13037" y="22180"/>
                  </a:cubicBezTo>
                  <a:cubicBezTo>
                    <a:pt x="7869" y="22180"/>
                    <a:pt x="3837" y="18030"/>
                    <a:pt x="3837" y="12843"/>
                  </a:cubicBezTo>
                  <a:cubicBezTo>
                    <a:pt x="3837" y="7676"/>
                    <a:pt x="7869" y="3506"/>
                    <a:pt x="13037" y="3506"/>
                  </a:cubicBezTo>
                  <a:cubicBezTo>
                    <a:pt x="13062" y="3506"/>
                    <a:pt x="13087" y="3506"/>
                    <a:pt x="13112" y="3506"/>
                  </a:cubicBezTo>
                  <a:cubicBezTo>
                    <a:pt x="15434" y="3506"/>
                    <a:pt x="17675" y="4404"/>
                    <a:pt x="19359" y="6012"/>
                  </a:cubicBezTo>
                  <a:lnTo>
                    <a:pt x="21845" y="3545"/>
                  </a:lnTo>
                  <a:cubicBezTo>
                    <a:pt x="19548" y="1268"/>
                    <a:pt x="16465" y="1"/>
                    <a:pt x="13255" y="1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85"/>
            <p:cNvSpPr/>
            <p:nvPr/>
          </p:nvSpPr>
          <p:spPr>
            <a:xfrm>
              <a:off x="899250" y="2670550"/>
              <a:ext cx="415000" cy="413525"/>
            </a:xfrm>
            <a:custGeom>
              <a:rect b="b" l="l" r="r" t="t"/>
              <a:pathLst>
                <a:path extrusionOk="0" h="16541" w="16600">
                  <a:moveTo>
                    <a:pt x="8300" y="3270"/>
                  </a:moveTo>
                  <a:cubicBezTo>
                    <a:pt x="10805" y="3270"/>
                    <a:pt x="12959" y="5305"/>
                    <a:pt x="12959" y="8281"/>
                  </a:cubicBezTo>
                  <a:cubicBezTo>
                    <a:pt x="12959" y="11256"/>
                    <a:pt x="10805" y="13292"/>
                    <a:pt x="8300" y="13292"/>
                  </a:cubicBezTo>
                  <a:cubicBezTo>
                    <a:pt x="5794" y="13292"/>
                    <a:pt x="3641" y="11217"/>
                    <a:pt x="3641" y="8281"/>
                  </a:cubicBezTo>
                  <a:cubicBezTo>
                    <a:pt x="3641" y="5325"/>
                    <a:pt x="5794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19" y="1"/>
                    <a:pt x="0" y="3485"/>
                    <a:pt x="0" y="8281"/>
                  </a:cubicBezTo>
                  <a:cubicBezTo>
                    <a:pt x="0" y="13057"/>
                    <a:pt x="3719" y="16541"/>
                    <a:pt x="8300" y="16541"/>
                  </a:cubicBezTo>
                  <a:cubicBezTo>
                    <a:pt x="12880" y="16541"/>
                    <a:pt x="16600" y="13037"/>
                    <a:pt x="16600" y="8281"/>
                  </a:cubicBezTo>
                  <a:cubicBezTo>
                    <a:pt x="16600" y="3504"/>
                    <a:pt x="12880" y="1"/>
                    <a:pt x="8300" y="1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85"/>
            <p:cNvSpPr/>
            <p:nvPr/>
          </p:nvSpPr>
          <p:spPr>
            <a:xfrm>
              <a:off x="1351900" y="2670550"/>
              <a:ext cx="415025" cy="413525"/>
            </a:xfrm>
            <a:custGeom>
              <a:rect b="b" l="l" r="r" t="t"/>
              <a:pathLst>
                <a:path extrusionOk="0" h="16541" w="16601">
                  <a:moveTo>
                    <a:pt x="8300" y="3270"/>
                  </a:moveTo>
                  <a:cubicBezTo>
                    <a:pt x="10806" y="3270"/>
                    <a:pt x="12959" y="5305"/>
                    <a:pt x="12959" y="8281"/>
                  </a:cubicBezTo>
                  <a:cubicBezTo>
                    <a:pt x="12959" y="11256"/>
                    <a:pt x="10806" y="13292"/>
                    <a:pt x="8300" y="13292"/>
                  </a:cubicBezTo>
                  <a:cubicBezTo>
                    <a:pt x="5795" y="13292"/>
                    <a:pt x="3642" y="11217"/>
                    <a:pt x="3642" y="8281"/>
                  </a:cubicBezTo>
                  <a:cubicBezTo>
                    <a:pt x="3642" y="5325"/>
                    <a:pt x="5795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20" y="1"/>
                    <a:pt x="1" y="3485"/>
                    <a:pt x="1" y="8281"/>
                  </a:cubicBezTo>
                  <a:cubicBezTo>
                    <a:pt x="1" y="13057"/>
                    <a:pt x="3720" y="16541"/>
                    <a:pt x="8300" y="16541"/>
                  </a:cubicBezTo>
                  <a:cubicBezTo>
                    <a:pt x="12881" y="16541"/>
                    <a:pt x="16600" y="13037"/>
                    <a:pt x="16600" y="8281"/>
                  </a:cubicBezTo>
                  <a:cubicBezTo>
                    <a:pt x="16600" y="3504"/>
                    <a:pt x="12881" y="1"/>
                    <a:pt x="8300" y="1"/>
                  </a:cubicBezTo>
                  <a:close/>
                </a:path>
              </a:pathLst>
            </a:custGeom>
            <a:solidFill>
              <a:srgbClr val="FBBC0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85"/>
            <p:cNvSpPr/>
            <p:nvPr/>
          </p:nvSpPr>
          <p:spPr>
            <a:xfrm>
              <a:off x="1805050" y="2670550"/>
              <a:ext cx="396425" cy="599500"/>
            </a:xfrm>
            <a:custGeom>
              <a:rect b="b" l="l" r="r" t="t"/>
              <a:pathLst>
                <a:path extrusionOk="0" h="23980" w="15857">
                  <a:moveTo>
                    <a:pt x="8242" y="3270"/>
                  </a:moveTo>
                  <a:cubicBezTo>
                    <a:pt x="10747" y="3270"/>
                    <a:pt x="12646" y="5403"/>
                    <a:pt x="12646" y="8300"/>
                  </a:cubicBezTo>
                  <a:cubicBezTo>
                    <a:pt x="12646" y="11217"/>
                    <a:pt x="10708" y="13292"/>
                    <a:pt x="8242" y="13292"/>
                  </a:cubicBezTo>
                  <a:cubicBezTo>
                    <a:pt x="5736" y="13292"/>
                    <a:pt x="3642" y="11197"/>
                    <a:pt x="3642" y="8300"/>
                  </a:cubicBezTo>
                  <a:cubicBezTo>
                    <a:pt x="3642" y="5423"/>
                    <a:pt x="5736" y="3270"/>
                    <a:pt x="8242" y="3270"/>
                  </a:cubicBezTo>
                  <a:close/>
                  <a:moveTo>
                    <a:pt x="7929" y="1"/>
                  </a:moveTo>
                  <a:cubicBezTo>
                    <a:pt x="3779" y="1"/>
                    <a:pt x="1" y="3641"/>
                    <a:pt x="1" y="8300"/>
                  </a:cubicBezTo>
                  <a:cubicBezTo>
                    <a:pt x="1" y="12978"/>
                    <a:pt x="3779" y="16541"/>
                    <a:pt x="7929" y="16541"/>
                  </a:cubicBezTo>
                  <a:cubicBezTo>
                    <a:pt x="9886" y="16541"/>
                    <a:pt x="11452" y="15660"/>
                    <a:pt x="12274" y="14662"/>
                  </a:cubicBezTo>
                  <a:lnTo>
                    <a:pt x="12392" y="14662"/>
                  </a:lnTo>
                  <a:lnTo>
                    <a:pt x="12392" y="15856"/>
                  </a:lnTo>
                  <a:cubicBezTo>
                    <a:pt x="12392" y="19007"/>
                    <a:pt x="10708" y="20710"/>
                    <a:pt x="7987" y="20710"/>
                  </a:cubicBezTo>
                  <a:cubicBezTo>
                    <a:pt x="5756" y="20710"/>
                    <a:pt x="4386" y="19105"/>
                    <a:pt x="3818" y="17774"/>
                  </a:cubicBezTo>
                  <a:lnTo>
                    <a:pt x="666" y="19085"/>
                  </a:lnTo>
                  <a:cubicBezTo>
                    <a:pt x="1874" y="22046"/>
                    <a:pt x="4748" y="23979"/>
                    <a:pt x="7939" y="23979"/>
                  </a:cubicBezTo>
                  <a:cubicBezTo>
                    <a:pt x="7955" y="23979"/>
                    <a:pt x="7971" y="23979"/>
                    <a:pt x="7987" y="23979"/>
                  </a:cubicBezTo>
                  <a:cubicBezTo>
                    <a:pt x="12255" y="23979"/>
                    <a:pt x="15856" y="21473"/>
                    <a:pt x="15856" y="15366"/>
                  </a:cubicBezTo>
                  <a:lnTo>
                    <a:pt x="15856" y="510"/>
                  </a:lnTo>
                  <a:lnTo>
                    <a:pt x="12392" y="510"/>
                  </a:lnTo>
                  <a:lnTo>
                    <a:pt x="12392" y="1860"/>
                  </a:lnTo>
                  <a:lnTo>
                    <a:pt x="12274" y="1860"/>
                  </a:lnTo>
                  <a:cubicBezTo>
                    <a:pt x="11452" y="882"/>
                    <a:pt x="9886" y="1"/>
                    <a:pt x="7929" y="1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85"/>
            <p:cNvSpPr/>
            <p:nvPr/>
          </p:nvSpPr>
          <p:spPr>
            <a:xfrm>
              <a:off x="2263600" y="2464050"/>
              <a:ext cx="91050" cy="607800"/>
            </a:xfrm>
            <a:custGeom>
              <a:rect b="b" l="l" r="r" t="t"/>
              <a:pathLst>
                <a:path extrusionOk="0" h="24312" w="3642">
                  <a:moveTo>
                    <a:pt x="0" y="0"/>
                  </a:moveTo>
                  <a:lnTo>
                    <a:pt x="0" y="24311"/>
                  </a:lnTo>
                  <a:lnTo>
                    <a:pt x="3641" y="24311"/>
                  </a:lnTo>
                  <a:lnTo>
                    <a:pt x="3641" y="0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85"/>
            <p:cNvSpPr/>
            <p:nvPr/>
          </p:nvSpPr>
          <p:spPr>
            <a:xfrm>
              <a:off x="2398650" y="2671050"/>
              <a:ext cx="381250" cy="413525"/>
            </a:xfrm>
            <a:custGeom>
              <a:rect b="b" l="l" r="r" t="t"/>
              <a:pathLst>
                <a:path extrusionOk="0" h="16541" w="15250">
                  <a:moveTo>
                    <a:pt x="7909" y="3191"/>
                  </a:moveTo>
                  <a:cubicBezTo>
                    <a:pt x="9358" y="3191"/>
                    <a:pt x="10571" y="3896"/>
                    <a:pt x="10982" y="4933"/>
                  </a:cubicBezTo>
                  <a:lnTo>
                    <a:pt x="3603" y="8006"/>
                  </a:lnTo>
                  <a:cubicBezTo>
                    <a:pt x="3505" y="4815"/>
                    <a:pt x="6069" y="3191"/>
                    <a:pt x="7909" y="3191"/>
                  </a:cubicBezTo>
                  <a:close/>
                  <a:moveTo>
                    <a:pt x="7792" y="0"/>
                  </a:moveTo>
                  <a:cubicBezTo>
                    <a:pt x="3505" y="0"/>
                    <a:pt x="1" y="3347"/>
                    <a:pt x="1" y="8261"/>
                  </a:cubicBezTo>
                  <a:cubicBezTo>
                    <a:pt x="1" y="12919"/>
                    <a:pt x="3505" y="16540"/>
                    <a:pt x="8203" y="16540"/>
                  </a:cubicBezTo>
                  <a:cubicBezTo>
                    <a:pt x="10982" y="16540"/>
                    <a:pt x="13566" y="15170"/>
                    <a:pt x="15093" y="12860"/>
                  </a:cubicBezTo>
                  <a:lnTo>
                    <a:pt x="12274" y="10981"/>
                  </a:lnTo>
                  <a:cubicBezTo>
                    <a:pt x="11335" y="12352"/>
                    <a:pt x="10043" y="13272"/>
                    <a:pt x="8203" y="13272"/>
                  </a:cubicBezTo>
                  <a:cubicBezTo>
                    <a:pt x="6343" y="13272"/>
                    <a:pt x="5032" y="12430"/>
                    <a:pt x="4190" y="10766"/>
                  </a:cubicBezTo>
                  <a:lnTo>
                    <a:pt x="15249" y="6186"/>
                  </a:lnTo>
                  <a:lnTo>
                    <a:pt x="14878" y="5266"/>
                  </a:lnTo>
                  <a:cubicBezTo>
                    <a:pt x="14192" y="3406"/>
                    <a:pt x="12098" y="0"/>
                    <a:pt x="7792" y="0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85"/>
            <p:cNvSpPr/>
            <p:nvPr/>
          </p:nvSpPr>
          <p:spPr>
            <a:xfrm>
              <a:off x="2973675" y="2507925"/>
              <a:ext cx="266225" cy="563925"/>
            </a:xfrm>
            <a:custGeom>
              <a:rect b="b" l="l" r="r" t="t"/>
              <a:pathLst>
                <a:path extrusionOk="0" h="22557" w="10649">
                  <a:moveTo>
                    <a:pt x="8601" y="1"/>
                  </a:moveTo>
                  <a:cubicBezTo>
                    <a:pt x="8514" y="1"/>
                    <a:pt x="8426" y="3"/>
                    <a:pt x="8339" y="7"/>
                  </a:cubicBezTo>
                  <a:cubicBezTo>
                    <a:pt x="5109" y="7"/>
                    <a:pt x="2897" y="2043"/>
                    <a:pt x="2897" y="5175"/>
                  </a:cubicBezTo>
                  <a:lnTo>
                    <a:pt x="2897" y="7210"/>
                  </a:lnTo>
                  <a:lnTo>
                    <a:pt x="0" y="7210"/>
                  </a:lnTo>
                  <a:lnTo>
                    <a:pt x="0" y="9833"/>
                  </a:lnTo>
                  <a:lnTo>
                    <a:pt x="2897" y="9833"/>
                  </a:lnTo>
                  <a:lnTo>
                    <a:pt x="2897" y="22556"/>
                  </a:lnTo>
                  <a:lnTo>
                    <a:pt x="5755" y="22556"/>
                  </a:lnTo>
                  <a:lnTo>
                    <a:pt x="5755" y="9833"/>
                  </a:lnTo>
                  <a:lnTo>
                    <a:pt x="9768" y="9833"/>
                  </a:lnTo>
                  <a:lnTo>
                    <a:pt x="9768" y="7210"/>
                  </a:lnTo>
                  <a:lnTo>
                    <a:pt x="5755" y="7210"/>
                  </a:lnTo>
                  <a:lnTo>
                    <a:pt x="5755" y="5273"/>
                  </a:lnTo>
                  <a:cubicBezTo>
                    <a:pt x="5755" y="3472"/>
                    <a:pt x="6890" y="2630"/>
                    <a:pt x="8339" y="2630"/>
                  </a:cubicBezTo>
                  <a:cubicBezTo>
                    <a:pt x="8383" y="2628"/>
                    <a:pt x="8428" y="2627"/>
                    <a:pt x="8472" y="2627"/>
                  </a:cubicBezTo>
                  <a:cubicBezTo>
                    <a:pt x="8878" y="2627"/>
                    <a:pt x="9280" y="2708"/>
                    <a:pt x="9650" y="2884"/>
                  </a:cubicBezTo>
                  <a:lnTo>
                    <a:pt x="10649" y="399"/>
                  </a:lnTo>
                  <a:cubicBezTo>
                    <a:pt x="9988" y="138"/>
                    <a:pt x="9296" y="1"/>
                    <a:pt x="8601" y="1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85"/>
            <p:cNvSpPr/>
            <p:nvPr/>
          </p:nvSpPr>
          <p:spPr>
            <a:xfrm>
              <a:off x="3237425" y="2675450"/>
              <a:ext cx="394950" cy="408625"/>
            </a:xfrm>
            <a:custGeom>
              <a:rect b="b" l="l" r="r" t="t"/>
              <a:pathLst>
                <a:path extrusionOk="0" h="16345" w="15798">
                  <a:moveTo>
                    <a:pt x="7889" y="2623"/>
                  </a:moveTo>
                  <a:cubicBezTo>
                    <a:pt x="10454" y="2623"/>
                    <a:pt x="12900" y="4659"/>
                    <a:pt x="12900" y="8182"/>
                  </a:cubicBezTo>
                  <a:cubicBezTo>
                    <a:pt x="12900" y="11686"/>
                    <a:pt x="10454" y="13722"/>
                    <a:pt x="7889" y="13722"/>
                  </a:cubicBezTo>
                  <a:cubicBezTo>
                    <a:pt x="5325" y="13722"/>
                    <a:pt x="2878" y="11686"/>
                    <a:pt x="2878" y="8182"/>
                  </a:cubicBezTo>
                  <a:cubicBezTo>
                    <a:pt x="2878" y="4659"/>
                    <a:pt x="5325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41"/>
                    <a:pt x="3289" y="16345"/>
                    <a:pt x="7889" y="16345"/>
                  </a:cubicBezTo>
                  <a:cubicBezTo>
                    <a:pt x="12509" y="16345"/>
                    <a:pt x="15797" y="12841"/>
                    <a:pt x="15797" y="8182"/>
                  </a:cubicBezTo>
                  <a:cubicBezTo>
                    <a:pt x="1579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85"/>
            <p:cNvSpPr/>
            <p:nvPr/>
          </p:nvSpPr>
          <p:spPr>
            <a:xfrm>
              <a:off x="3690100" y="2678325"/>
              <a:ext cx="237350" cy="393525"/>
            </a:xfrm>
            <a:custGeom>
              <a:rect b="b" l="l" r="r" t="t"/>
              <a:pathLst>
                <a:path extrusionOk="0" h="15741" w="9494">
                  <a:moveTo>
                    <a:pt x="7479" y="1"/>
                  </a:moveTo>
                  <a:cubicBezTo>
                    <a:pt x="7426" y="1"/>
                    <a:pt x="7374" y="1"/>
                    <a:pt x="7321" y="3"/>
                  </a:cubicBezTo>
                  <a:cubicBezTo>
                    <a:pt x="5736" y="3"/>
                    <a:pt x="3504" y="1138"/>
                    <a:pt x="2878" y="2900"/>
                  </a:cubicBezTo>
                  <a:lnTo>
                    <a:pt x="2760" y="2900"/>
                  </a:lnTo>
                  <a:lnTo>
                    <a:pt x="2760" y="394"/>
                  </a:lnTo>
                  <a:lnTo>
                    <a:pt x="0" y="394"/>
                  </a:lnTo>
                  <a:lnTo>
                    <a:pt x="0" y="15740"/>
                  </a:lnTo>
                  <a:lnTo>
                    <a:pt x="2878" y="15740"/>
                  </a:lnTo>
                  <a:lnTo>
                    <a:pt x="2878" y="7343"/>
                  </a:lnTo>
                  <a:cubicBezTo>
                    <a:pt x="2878" y="4524"/>
                    <a:pt x="4894" y="2861"/>
                    <a:pt x="6851" y="2861"/>
                  </a:cubicBezTo>
                  <a:cubicBezTo>
                    <a:pt x="6905" y="2859"/>
                    <a:pt x="6958" y="2858"/>
                    <a:pt x="7011" y="2858"/>
                  </a:cubicBezTo>
                  <a:cubicBezTo>
                    <a:pt x="7483" y="2858"/>
                    <a:pt x="7940" y="2935"/>
                    <a:pt x="8398" y="3076"/>
                  </a:cubicBezTo>
                  <a:lnTo>
                    <a:pt x="9494" y="394"/>
                  </a:lnTo>
                  <a:cubicBezTo>
                    <a:pt x="8857" y="122"/>
                    <a:pt x="8170" y="1"/>
                    <a:pt x="7479" y="1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85"/>
            <p:cNvSpPr/>
            <p:nvPr/>
          </p:nvSpPr>
          <p:spPr>
            <a:xfrm>
              <a:off x="4131500" y="2511025"/>
              <a:ext cx="327400" cy="560825"/>
            </a:xfrm>
            <a:custGeom>
              <a:rect b="b" l="l" r="r" t="t"/>
              <a:pathLst>
                <a:path extrusionOk="0" h="22433" w="13096">
                  <a:moveTo>
                    <a:pt x="1" y="1"/>
                  </a:moveTo>
                  <a:lnTo>
                    <a:pt x="1" y="22432"/>
                  </a:lnTo>
                  <a:lnTo>
                    <a:pt x="13096" y="22432"/>
                  </a:lnTo>
                  <a:lnTo>
                    <a:pt x="13096" y="19673"/>
                  </a:lnTo>
                  <a:lnTo>
                    <a:pt x="2898" y="19673"/>
                  </a:lnTo>
                  <a:lnTo>
                    <a:pt x="2898" y="12548"/>
                  </a:lnTo>
                  <a:lnTo>
                    <a:pt x="12098" y="12548"/>
                  </a:lnTo>
                  <a:lnTo>
                    <a:pt x="12098" y="9866"/>
                  </a:lnTo>
                  <a:lnTo>
                    <a:pt x="2898" y="9866"/>
                  </a:lnTo>
                  <a:lnTo>
                    <a:pt x="2898" y="2760"/>
                  </a:lnTo>
                  <a:lnTo>
                    <a:pt x="13096" y="2760"/>
                  </a:lnTo>
                  <a:lnTo>
                    <a:pt x="13096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85"/>
            <p:cNvSpPr/>
            <p:nvPr/>
          </p:nvSpPr>
          <p:spPr>
            <a:xfrm>
              <a:off x="4505875" y="2511025"/>
              <a:ext cx="385150" cy="573050"/>
            </a:xfrm>
            <a:custGeom>
              <a:rect b="b" l="l" r="r" t="t"/>
              <a:pathLst>
                <a:path extrusionOk="0" h="22922" w="15406">
                  <a:moveTo>
                    <a:pt x="7771" y="9200"/>
                  </a:moveTo>
                  <a:cubicBezTo>
                    <a:pt x="10335" y="9200"/>
                    <a:pt x="12665" y="11236"/>
                    <a:pt x="12665" y="14759"/>
                  </a:cubicBezTo>
                  <a:cubicBezTo>
                    <a:pt x="12665" y="18263"/>
                    <a:pt x="10335" y="20299"/>
                    <a:pt x="7771" y="20299"/>
                  </a:cubicBezTo>
                  <a:cubicBezTo>
                    <a:pt x="5187" y="20299"/>
                    <a:pt x="2878" y="18204"/>
                    <a:pt x="2878" y="14759"/>
                  </a:cubicBezTo>
                  <a:cubicBezTo>
                    <a:pt x="2878" y="11314"/>
                    <a:pt x="5187" y="9200"/>
                    <a:pt x="7771" y="9200"/>
                  </a:cubicBezTo>
                  <a:close/>
                  <a:moveTo>
                    <a:pt x="12528" y="1"/>
                  </a:moveTo>
                  <a:lnTo>
                    <a:pt x="12528" y="7086"/>
                  </a:lnTo>
                  <a:lnTo>
                    <a:pt x="12665" y="9200"/>
                  </a:lnTo>
                  <a:lnTo>
                    <a:pt x="12528" y="9200"/>
                  </a:lnTo>
                  <a:cubicBezTo>
                    <a:pt x="11647" y="7791"/>
                    <a:pt x="9748" y="6577"/>
                    <a:pt x="7301" y="6577"/>
                  </a:cubicBezTo>
                  <a:cubicBezTo>
                    <a:pt x="3426" y="6577"/>
                    <a:pt x="0" y="10062"/>
                    <a:pt x="0" y="14759"/>
                  </a:cubicBezTo>
                  <a:cubicBezTo>
                    <a:pt x="0" y="19457"/>
                    <a:pt x="3426" y="22922"/>
                    <a:pt x="7301" y="22922"/>
                  </a:cubicBezTo>
                  <a:cubicBezTo>
                    <a:pt x="9748" y="22922"/>
                    <a:pt x="11647" y="21708"/>
                    <a:pt x="12528" y="20299"/>
                  </a:cubicBezTo>
                  <a:lnTo>
                    <a:pt x="12665" y="20299"/>
                  </a:lnTo>
                  <a:lnTo>
                    <a:pt x="12665" y="22432"/>
                  </a:lnTo>
                  <a:lnTo>
                    <a:pt x="15405" y="22432"/>
                  </a:lnTo>
                  <a:lnTo>
                    <a:pt x="15405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85"/>
            <p:cNvSpPr/>
            <p:nvPr/>
          </p:nvSpPr>
          <p:spPr>
            <a:xfrm>
              <a:off x="4967825" y="2688175"/>
              <a:ext cx="340125" cy="395900"/>
            </a:xfrm>
            <a:custGeom>
              <a:rect b="b" l="l" r="r" t="t"/>
              <a:pathLst>
                <a:path extrusionOk="0" h="15836" w="13605">
                  <a:moveTo>
                    <a:pt x="1" y="0"/>
                  </a:moveTo>
                  <a:lnTo>
                    <a:pt x="1" y="9376"/>
                  </a:lnTo>
                  <a:cubicBezTo>
                    <a:pt x="1" y="13174"/>
                    <a:pt x="1919" y="15836"/>
                    <a:pt x="5873" y="15836"/>
                  </a:cubicBezTo>
                  <a:cubicBezTo>
                    <a:pt x="7967" y="15836"/>
                    <a:pt x="9866" y="14622"/>
                    <a:pt x="10727" y="13213"/>
                  </a:cubicBezTo>
                  <a:lnTo>
                    <a:pt x="10845" y="13213"/>
                  </a:lnTo>
                  <a:lnTo>
                    <a:pt x="10845" y="15346"/>
                  </a:lnTo>
                  <a:lnTo>
                    <a:pt x="13605" y="15346"/>
                  </a:lnTo>
                  <a:lnTo>
                    <a:pt x="13605" y="0"/>
                  </a:lnTo>
                  <a:lnTo>
                    <a:pt x="10727" y="0"/>
                  </a:lnTo>
                  <a:lnTo>
                    <a:pt x="10727" y="8456"/>
                  </a:lnTo>
                  <a:cubicBezTo>
                    <a:pt x="10727" y="10805"/>
                    <a:pt x="9181" y="13213"/>
                    <a:pt x="6675" y="13213"/>
                  </a:cubicBezTo>
                  <a:cubicBezTo>
                    <a:pt x="4483" y="13213"/>
                    <a:pt x="2898" y="12117"/>
                    <a:pt x="2898" y="8926"/>
                  </a:cubicBezTo>
                  <a:lnTo>
                    <a:pt x="2898" y="0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85"/>
            <p:cNvSpPr/>
            <p:nvPr/>
          </p:nvSpPr>
          <p:spPr>
            <a:xfrm>
              <a:off x="5365675" y="2675450"/>
              <a:ext cx="368025" cy="408625"/>
            </a:xfrm>
            <a:custGeom>
              <a:rect b="b" l="l" r="r" t="t"/>
              <a:pathLst>
                <a:path extrusionOk="0" h="16345" w="14721"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02"/>
                    <a:pt x="3289" y="16345"/>
                    <a:pt x="7889" y="16345"/>
                  </a:cubicBezTo>
                  <a:cubicBezTo>
                    <a:pt x="11550" y="16345"/>
                    <a:pt x="13781" y="14192"/>
                    <a:pt x="14721" y="11941"/>
                  </a:cubicBezTo>
                  <a:lnTo>
                    <a:pt x="12156" y="10844"/>
                  </a:lnTo>
                  <a:cubicBezTo>
                    <a:pt x="11393" y="12626"/>
                    <a:pt x="9827" y="13722"/>
                    <a:pt x="7693" y="13722"/>
                  </a:cubicBezTo>
                  <a:cubicBezTo>
                    <a:pt x="5266" y="13722"/>
                    <a:pt x="2878" y="11490"/>
                    <a:pt x="2878" y="8182"/>
                  </a:cubicBezTo>
                  <a:cubicBezTo>
                    <a:pt x="2878" y="4855"/>
                    <a:pt x="5247" y="2643"/>
                    <a:pt x="7693" y="2643"/>
                  </a:cubicBezTo>
                  <a:cubicBezTo>
                    <a:pt x="9827" y="2643"/>
                    <a:pt x="11236" y="3700"/>
                    <a:pt x="12000" y="5520"/>
                  </a:cubicBezTo>
                  <a:lnTo>
                    <a:pt x="14623" y="4424"/>
                  </a:lnTo>
                  <a:cubicBezTo>
                    <a:pt x="13683" y="2154"/>
                    <a:pt x="1156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85"/>
            <p:cNvSpPr/>
            <p:nvPr/>
          </p:nvSpPr>
          <p:spPr>
            <a:xfrm>
              <a:off x="5774300" y="2675450"/>
              <a:ext cx="341100" cy="408625"/>
            </a:xfrm>
            <a:custGeom>
              <a:rect b="b" l="l" r="r" t="t"/>
              <a:pathLst>
                <a:path extrusionOk="0" h="16345" w="13644">
                  <a:moveTo>
                    <a:pt x="7223" y="8241"/>
                  </a:moveTo>
                  <a:cubicBezTo>
                    <a:pt x="9670" y="8241"/>
                    <a:pt x="10904" y="9239"/>
                    <a:pt x="10904" y="9239"/>
                  </a:cubicBezTo>
                  <a:cubicBezTo>
                    <a:pt x="10904" y="11745"/>
                    <a:pt x="8496" y="13722"/>
                    <a:pt x="6186" y="13722"/>
                  </a:cubicBezTo>
                  <a:cubicBezTo>
                    <a:pt x="4698" y="13722"/>
                    <a:pt x="2995" y="12900"/>
                    <a:pt x="2995" y="11275"/>
                  </a:cubicBezTo>
                  <a:cubicBezTo>
                    <a:pt x="2995" y="9866"/>
                    <a:pt x="4189" y="8241"/>
                    <a:pt x="7223" y="8241"/>
                  </a:cubicBezTo>
                  <a:close/>
                  <a:moveTo>
                    <a:pt x="6832" y="0"/>
                  </a:moveTo>
                  <a:cubicBezTo>
                    <a:pt x="2976" y="0"/>
                    <a:pt x="1116" y="2330"/>
                    <a:pt x="588" y="3739"/>
                  </a:cubicBezTo>
                  <a:lnTo>
                    <a:pt x="3230" y="4855"/>
                  </a:lnTo>
                  <a:cubicBezTo>
                    <a:pt x="3759" y="3426"/>
                    <a:pt x="5286" y="2643"/>
                    <a:pt x="6891" y="2643"/>
                  </a:cubicBezTo>
                  <a:cubicBezTo>
                    <a:pt x="9044" y="2643"/>
                    <a:pt x="10904" y="4033"/>
                    <a:pt x="10884" y="6362"/>
                  </a:cubicBezTo>
                  <a:lnTo>
                    <a:pt x="10884" y="6793"/>
                  </a:lnTo>
                  <a:cubicBezTo>
                    <a:pt x="10297" y="6460"/>
                    <a:pt x="8789" y="5853"/>
                    <a:pt x="6734" y="5853"/>
                  </a:cubicBezTo>
                  <a:cubicBezTo>
                    <a:pt x="3132" y="5853"/>
                    <a:pt x="0" y="7732"/>
                    <a:pt x="0" y="11216"/>
                  </a:cubicBezTo>
                  <a:cubicBezTo>
                    <a:pt x="0" y="14407"/>
                    <a:pt x="2604" y="16345"/>
                    <a:pt x="5736" y="16345"/>
                  </a:cubicBezTo>
                  <a:cubicBezTo>
                    <a:pt x="8359" y="16345"/>
                    <a:pt x="9925" y="14994"/>
                    <a:pt x="10766" y="13722"/>
                  </a:cubicBezTo>
                  <a:lnTo>
                    <a:pt x="10904" y="13722"/>
                  </a:lnTo>
                  <a:lnTo>
                    <a:pt x="10904" y="15855"/>
                  </a:lnTo>
                  <a:lnTo>
                    <a:pt x="13644" y="15855"/>
                  </a:lnTo>
                  <a:lnTo>
                    <a:pt x="13644" y="6577"/>
                  </a:lnTo>
                  <a:cubicBezTo>
                    <a:pt x="13644" y="2251"/>
                    <a:pt x="10590" y="0"/>
                    <a:pt x="6832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85"/>
            <p:cNvSpPr/>
            <p:nvPr/>
          </p:nvSpPr>
          <p:spPr>
            <a:xfrm>
              <a:off x="6152575" y="2570725"/>
              <a:ext cx="249125" cy="507150"/>
            </a:xfrm>
            <a:custGeom>
              <a:rect b="b" l="l" r="r" t="t"/>
              <a:pathLst>
                <a:path extrusionOk="0" h="20286" w="9965">
                  <a:moveTo>
                    <a:pt x="2682" y="1"/>
                  </a:moveTo>
                  <a:lnTo>
                    <a:pt x="2682" y="4698"/>
                  </a:lnTo>
                  <a:lnTo>
                    <a:pt x="1" y="4698"/>
                  </a:lnTo>
                  <a:lnTo>
                    <a:pt x="1" y="7321"/>
                  </a:lnTo>
                  <a:lnTo>
                    <a:pt x="2682" y="7321"/>
                  </a:lnTo>
                  <a:lnTo>
                    <a:pt x="2682" y="15366"/>
                  </a:lnTo>
                  <a:cubicBezTo>
                    <a:pt x="2682" y="18498"/>
                    <a:pt x="4405" y="20279"/>
                    <a:pt x="7635" y="20279"/>
                  </a:cubicBezTo>
                  <a:cubicBezTo>
                    <a:pt x="7724" y="20284"/>
                    <a:pt x="7813" y="20286"/>
                    <a:pt x="7901" y="20286"/>
                  </a:cubicBezTo>
                  <a:cubicBezTo>
                    <a:pt x="8611" y="20286"/>
                    <a:pt x="9303" y="20147"/>
                    <a:pt x="9964" y="19868"/>
                  </a:cubicBezTo>
                  <a:lnTo>
                    <a:pt x="8946" y="17402"/>
                  </a:lnTo>
                  <a:cubicBezTo>
                    <a:pt x="8570" y="17563"/>
                    <a:pt x="8161" y="17659"/>
                    <a:pt x="7749" y="17659"/>
                  </a:cubicBezTo>
                  <a:cubicBezTo>
                    <a:pt x="7711" y="17659"/>
                    <a:pt x="7673" y="17658"/>
                    <a:pt x="7635" y="17656"/>
                  </a:cubicBezTo>
                  <a:cubicBezTo>
                    <a:pt x="6284" y="17656"/>
                    <a:pt x="5579" y="16854"/>
                    <a:pt x="5579" y="15151"/>
                  </a:cubicBezTo>
                  <a:lnTo>
                    <a:pt x="5579" y="7321"/>
                  </a:lnTo>
                  <a:lnTo>
                    <a:pt x="9338" y="7321"/>
                  </a:lnTo>
                  <a:lnTo>
                    <a:pt x="9338" y="4698"/>
                  </a:lnTo>
                  <a:lnTo>
                    <a:pt x="5579" y="4698"/>
                  </a:lnTo>
                  <a:lnTo>
                    <a:pt x="5579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85"/>
            <p:cNvSpPr/>
            <p:nvPr/>
          </p:nvSpPr>
          <p:spPr>
            <a:xfrm>
              <a:off x="6437875" y="2504825"/>
              <a:ext cx="119425" cy="567025"/>
            </a:xfrm>
            <a:custGeom>
              <a:rect b="b" l="l" r="r" t="t"/>
              <a:pathLst>
                <a:path extrusionOk="0" h="22681" w="4777">
                  <a:moveTo>
                    <a:pt x="2058" y="1"/>
                  </a:moveTo>
                  <a:cubicBezTo>
                    <a:pt x="1018" y="1"/>
                    <a:pt x="20" y="802"/>
                    <a:pt x="20" y="2030"/>
                  </a:cubicBezTo>
                  <a:cubicBezTo>
                    <a:pt x="1" y="3165"/>
                    <a:pt x="921" y="4085"/>
                    <a:pt x="2056" y="4085"/>
                  </a:cubicBezTo>
                  <a:cubicBezTo>
                    <a:pt x="3857" y="4065"/>
                    <a:pt x="4777" y="1893"/>
                    <a:pt x="3485" y="601"/>
                  </a:cubicBezTo>
                  <a:cubicBezTo>
                    <a:pt x="3071" y="187"/>
                    <a:pt x="2560" y="1"/>
                    <a:pt x="2058" y="1"/>
                  </a:cubicBezTo>
                  <a:close/>
                  <a:moveTo>
                    <a:pt x="607" y="7334"/>
                  </a:moveTo>
                  <a:lnTo>
                    <a:pt x="607" y="22680"/>
                  </a:lnTo>
                  <a:lnTo>
                    <a:pt x="3485" y="22680"/>
                  </a:lnTo>
                  <a:lnTo>
                    <a:pt x="3485" y="7334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85"/>
            <p:cNvSpPr/>
            <p:nvPr/>
          </p:nvSpPr>
          <p:spPr>
            <a:xfrm>
              <a:off x="6585675" y="2675450"/>
              <a:ext cx="394450" cy="408625"/>
            </a:xfrm>
            <a:custGeom>
              <a:rect b="b" l="l" r="r" t="t"/>
              <a:pathLst>
                <a:path extrusionOk="0" h="16345" w="15778">
                  <a:moveTo>
                    <a:pt x="7889" y="2623"/>
                  </a:moveTo>
                  <a:cubicBezTo>
                    <a:pt x="10453" y="2623"/>
                    <a:pt x="12900" y="4659"/>
                    <a:pt x="12900" y="8182"/>
                  </a:cubicBezTo>
                  <a:cubicBezTo>
                    <a:pt x="12900" y="11686"/>
                    <a:pt x="10453" y="13722"/>
                    <a:pt x="7889" y="13722"/>
                  </a:cubicBezTo>
                  <a:cubicBezTo>
                    <a:pt x="5324" y="13722"/>
                    <a:pt x="2878" y="11686"/>
                    <a:pt x="2878" y="8182"/>
                  </a:cubicBezTo>
                  <a:cubicBezTo>
                    <a:pt x="2878" y="4659"/>
                    <a:pt x="5324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0" y="3504"/>
                    <a:pt x="0" y="8182"/>
                  </a:cubicBezTo>
                  <a:cubicBezTo>
                    <a:pt x="0" y="12841"/>
                    <a:pt x="3289" y="16345"/>
                    <a:pt x="7889" y="16345"/>
                  </a:cubicBezTo>
                  <a:cubicBezTo>
                    <a:pt x="12489" y="16345"/>
                    <a:pt x="15777" y="12841"/>
                    <a:pt x="15777" y="8182"/>
                  </a:cubicBezTo>
                  <a:cubicBezTo>
                    <a:pt x="1577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85"/>
            <p:cNvSpPr/>
            <p:nvPr/>
          </p:nvSpPr>
          <p:spPr>
            <a:xfrm>
              <a:off x="7037850" y="2675450"/>
              <a:ext cx="340125" cy="396400"/>
            </a:xfrm>
            <a:custGeom>
              <a:rect b="b" l="l" r="r" t="t"/>
              <a:pathLst>
                <a:path extrusionOk="0" h="15856" w="13605">
                  <a:moveTo>
                    <a:pt x="7752" y="0"/>
                  </a:moveTo>
                  <a:cubicBezTo>
                    <a:pt x="5638" y="0"/>
                    <a:pt x="3700" y="1234"/>
                    <a:pt x="2897" y="2643"/>
                  </a:cubicBezTo>
                  <a:lnTo>
                    <a:pt x="2760" y="2643"/>
                  </a:lnTo>
                  <a:lnTo>
                    <a:pt x="2760" y="509"/>
                  </a:lnTo>
                  <a:lnTo>
                    <a:pt x="0" y="509"/>
                  </a:lnTo>
                  <a:lnTo>
                    <a:pt x="0" y="15855"/>
                  </a:lnTo>
                  <a:lnTo>
                    <a:pt x="2897" y="15855"/>
                  </a:lnTo>
                  <a:lnTo>
                    <a:pt x="2897" y="7360"/>
                  </a:lnTo>
                  <a:cubicBezTo>
                    <a:pt x="2897" y="5011"/>
                    <a:pt x="4424" y="2623"/>
                    <a:pt x="6929" y="2623"/>
                  </a:cubicBezTo>
                  <a:cubicBezTo>
                    <a:pt x="9122" y="2623"/>
                    <a:pt x="10727" y="3700"/>
                    <a:pt x="10727" y="6891"/>
                  </a:cubicBezTo>
                  <a:lnTo>
                    <a:pt x="10727" y="15855"/>
                  </a:lnTo>
                  <a:lnTo>
                    <a:pt x="13604" y="15855"/>
                  </a:lnTo>
                  <a:lnTo>
                    <a:pt x="13604" y="6460"/>
                  </a:lnTo>
                  <a:cubicBezTo>
                    <a:pt x="13604" y="2663"/>
                    <a:pt x="11667" y="0"/>
                    <a:pt x="7752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7" name="Google Shape;527;p85"/>
          <p:cNvGrpSpPr/>
          <p:nvPr/>
        </p:nvGrpSpPr>
        <p:grpSpPr>
          <a:xfrm>
            <a:off x="6628273" y="4841049"/>
            <a:ext cx="985271" cy="149746"/>
            <a:chOff x="125675" y="-886575"/>
            <a:chExt cx="1694652" cy="257650"/>
          </a:xfrm>
        </p:grpSpPr>
        <p:pic>
          <p:nvPicPr>
            <p:cNvPr id="528" name="Google Shape;528;p85"/>
            <p:cNvPicPr preferRelativeResize="0"/>
            <p:nvPr/>
          </p:nvPicPr>
          <p:blipFill rotWithShape="1">
            <a:blip r:embed="rId1">
              <a:alphaModFix/>
            </a:blip>
            <a:srcRect b="0" l="0" r="74305" t="0"/>
            <a:stretch/>
          </p:blipFill>
          <p:spPr>
            <a:xfrm>
              <a:off x="125675" y="-886575"/>
              <a:ext cx="307752" cy="257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9" name="Google Shape;529;p85"/>
            <p:cNvPicPr preferRelativeResize="0"/>
            <p:nvPr/>
          </p:nvPicPr>
          <p:blipFill rotWithShape="1">
            <a:blip r:embed="rId1">
              <a:alphaModFix/>
            </a:blip>
            <a:srcRect b="24058" l="25898" r="0" t="24058"/>
            <a:stretch/>
          </p:blipFill>
          <p:spPr>
            <a:xfrm>
              <a:off x="526900" y="-855150"/>
              <a:ext cx="1293427" cy="1948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50" r:id="rId21"/>
    <p:sldLayoutId id="2147483751" r:id="rId22"/>
    <p:sldLayoutId id="2147483752" r:id="rId23"/>
    <p:sldLayoutId id="2147483753" r:id="rId24"/>
    <p:sldLayoutId id="2147483754" r:id="rId25"/>
    <p:sldLayoutId id="2147483755" r:id="rId26"/>
    <p:sldLayoutId id="2147483756" r:id="rId27"/>
    <p:sldLayoutId id="2147483757" r:id="rId28"/>
    <p:sldLayoutId id="2147483758" r:id="rId29"/>
    <p:sldLayoutId id="2147483759" r:id="rId30"/>
    <p:sldLayoutId id="2147483760" r:id="rId31"/>
    <p:sldLayoutId id="2147483761" r:id="rId32"/>
    <p:sldLayoutId id="2147483762" r:id="rId33"/>
    <p:sldLayoutId id="2147483763" r:id="rId34"/>
    <p:sldLayoutId id="2147483764" r:id="rId35"/>
    <p:sldLayoutId id="2147483765" r:id="rId36"/>
    <p:sldLayoutId id="2147483766" r:id="rId37"/>
    <p:sldLayoutId id="2147483767" r:id="rId38"/>
    <p:sldLayoutId id="2147483768" r:id="rId39"/>
    <p:sldLayoutId id="2147483769" r:id="rId40"/>
    <p:sldLayoutId id="2147483770" r:id="rId41"/>
    <p:sldLayoutId id="2147483771" r:id="rId42"/>
    <p:sldLayoutId id="2147483772" r:id="rId43"/>
    <p:sldLayoutId id="2147483773" r:id="rId44"/>
    <p:sldLayoutId id="2147483774" r:id="rId45"/>
    <p:sldLayoutId id="2147483775" r:id="rId46"/>
    <p:sldLayoutId id="2147483776" r:id="rId47"/>
    <p:sldLayoutId id="2147483777" r:id="rId48"/>
    <p:sldLayoutId id="2147483778" r:id="rId49"/>
    <p:sldLayoutId id="2147483779" r:id="rId50"/>
    <p:sldLayoutId id="2147483780" r:id="rId51"/>
    <p:sldLayoutId id="2147483781" r:id="rId52"/>
    <p:sldLayoutId id="2147483782" r:id="rId53"/>
    <p:sldLayoutId id="2147483783" r:id="rId54"/>
    <p:sldLayoutId id="2147483784" r:id="rId55"/>
    <p:sldLayoutId id="2147483785" r:id="rId56"/>
    <p:sldLayoutId id="2147483786" r:id="rId57"/>
    <p:sldLayoutId id="2147483787" r:id="rId58"/>
    <p:sldLayoutId id="2147483788" r:id="rId59"/>
    <p:sldLayoutId id="2147483789" r:id="rId60"/>
    <p:sldLayoutId id="2147483790" r:id="rId61"/>
    <p:sldLayoutId id="2147483791" r:id="rId62"/>
    <p:sldLayoutId id="2147483792" r:id="rId63"/>
    <p:sldLayoutId id="2147483793" r:id="rId64"/>
    <p:sldLayoutId id="2147483794" r:id="rId65"/>
    <p:sldLayoutId id="2147483795" r:id="rId66"/>
    <p:sldLayoutId id="2147483796" r:id="rId67"/>
    <p:sldLayoutId id="2147483797" r:id="rId68"/>
    <p:sldLayoutId id="2147483798" r:id="rId69"/>
    <p:sldLayoutId id="2147483799" r:id="rId70"/>
    <p:sldLayoutId id="2147483800" r:id="rId71"/>
    <p:sldLayoutId id="2147483801" r:id="rId72"/>
    <p:sldLayoutId id="2147483802" r:id="rId73"/>
    <p:sldLayoutId id="2147483803" r:id="rId74"/>
    <p:sldLayoutId id="2147483804" r:id="rId75"/>
    <p:sldLayoutId id="2147483805" r:id="rId76"/>
    <p:sldLayoutId id="2147483806" r:id="rId77"/>
    <p:sldLayoutId id="2147483807" r:id="rId78"/>
    <p:sldLayoutId id="2147483808" r:id="rId79"/>
    <p:sldLayoutId id="2147483809" r:id="rId80"/>
    <p:sldLayoutId id="2147483810" r:id="rId81"/>
    <p:sldLayoutId id="2147483811" r:id="rId82"/>
    <p:sldLayoutId id="2147483812" r:id="rId83"/>
    <p:sldLayoutId id="2147483813" r:id="rId84"/>
    <p:sldLayoutId id="2147483814" r:id="rId85"/>
    <p:sldLayoutId id="2147483815" r:id="rId86"/>
    <p:sldLayoutId id="2147483816" r:id="rId8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88">
          <p15:clr>
            <a:srgbClr val="EA4335"/>
          </p15:clr>
        </p15:guide>
        <p15:guide id="2" orient="horz" pos="2952">
          <p15:clr>
            <a:srgbClr val="EA4335"/>
          </p15:clr>
        </p15:guide>
        <p15:guide id="3" orient="horz" pos="2321">
          <p15:clr>
            <a:srgbClr val="EA4335"/>
          </p15:clr>
        </p15:guide>
        <p15:guide id="4" orient="horz" pos="2274">
          <p15:clr>
            <a:srgbClr val="EA4335"/>
          </p15:clr>
        </p15:guide>
        <p15:guide id="5" orient="horz" pos="1644">
          <p15:clr>
            <a:srgbClr val="EA4335"/>
          </p15:clr>
        </p15:guide>
        <p15:guide id="6" orient="horz" pos="1599">
          <p15:clr>
            <a:srgbClr val="EA4335"/>
          </p15:clr>
        </p15:guide>
        <p15:guide id="7" orient="horz" pos="968">
          <p15:clr>
            <a:srgbClr val="EA4335"/>
          </p15:clr>
        </p15:guide>
        <p15:guide id="8" orient="horz" pos="921">
          <p15:clr>
            <a:srgbClr val="EA4335"/>
          </p15:clr>
        </p15:guide>
        <p15:guide id="9" pos="288">
          <p15:clr>
            <a:srgbClr val="EA4335"/>
          </p15:clr>
        </p15:guide>
        <p15:guide id="10" pos="1556">
          <p15:clr>
            <a:srgbClr val="EA4335"/>
          </p15:clr>
        </p15:guide>
        <p15:guide id="11" pos="1611">
          <p15:clr>
            <a:srgbClr val="EA4335"/>
          </p15:clr>
        </p15:guide>
        <p15:guide id="12" pos="1978">
          <p15:clr>
            <a:srgbClr val="EA4335"/>
          </p15:clr>
        </p15:guide>
        <p15:guide id="13" pos="2034">
          <p15:clr>
            <a:srgbClr val="EA4335"/>
          </p15:clr>
        </p15:guide>
        <p15:guide id="14" pos="2855">
          <p15:clr>
            <a:srgbClr val="EA4335"/>
          </p15:clr>
        </p15:guide>
        <p15:guide id="15" pos="2907">
          <p15:clr>
            <a:srgbClr val="EA4335"/>
          </p15:clr>
        </p15:guide>
        <p15:guide id="16" pos="3727">
          <p15:clr>
            <a:srgbClr val="EA4335"/>
          </p15:clr>
        </p15:guide>
        <p15:guide id="17" pos="3782">
          <p15:clr>
            <a:srgbClr val="EA4335"/>
          </p15:clr>
        </p15:guide>
        <p15:guide id="18" pos="4149">
          <p15:clr>
            <a:srgbClr val="EA4335"/>
          </p15:clr>
        </p15:guide>
        <p15:guide id="19" pos="4204">
          <p15:clr>
            <a:srgbClr val="EA4335"/>
          </p15:clr>
        </p15:guide>
        <p15:guide id="20" pos="5472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172"/>
          <p:cNvSpPr txBox="1"/>
          <p:nvPr>
            <p:ph idx="1" type="body"/>
          </p:nvPr>
        </p:nvSpPr>
        <p:spPr>
          <a:xfrm>
            <a:off x="464175" y="1347625"/>
            <a:ext cx="5453100" cy="3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85750" lvl="5" marL="27432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85750" lvl="6" marL="32004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8575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8575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900"/>
              <a:buFont typeface="Roboto"/>
              <a:buChar char="•"/>
              <a:defRPr b="0" i="0" sz="900" u="none" cap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105" name="Google Shape;1105;p172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2400"/>
              <a:buFont typeface="Google Sans"/>
              <a:buNone/>
              <a:defRPr b="0" i="0" sz="24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4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106" name="Google Shape;1106;p172"/>
          <p:cNvSpPr txBox="1"/>
          <p:nvPr/>
        </p:nvSpPr>
        <p:spPr>
          <a:xfrm>
            <a:off x="7741216" y="189674"/>
            <a:ext cx="950400" cy="1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rgbClr val="D9D9D9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Proprietary + Confidential</a:t>
            </a:r>
            <a:endParaRPr i="0" sz="600" u="none" cap="none" strike="noStrike">
              <a:solidFill>
                <a:srgbClr val="D9D9D9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grpSp>
        <p:nvGrpSpPr>
          <p:cNvPr id="1107" name="Google Shape;1107;p172"/>
          <p:cNvGrpSpPr/>
          <p:nvPr/>
        </p:nvGrpSpPr>
        <p:grpSpPr>
          <a:xfrm>
            <a:off x="7827614" y="4862772"/>
            <a:ext cx="858395" cy="99783"/>
            <a:chOff x="242525" y="2441975"/>
            <a:chExt cx="7135450" cy="828075"/>
          </a:xfrm>
        </p:grpSpPr>
        <p:sp>
          <p:nvSpPr>
            <p:cNvPr id="1108" name="Google Shape;1108;p172"/>
            <p:cNvSpPr/>
            <p:nvPr/>
          </p:nvSpPr>
          <p:spPr>
            <a:xfrm>
              <a:off x="242525" y="2441975"/>
              <a:ext cx="625925" cy="642600"/>
            </a:xfrm>
            <a:custGeom>
              <a:rect b="b" l="l" r="r" t="t"/>
              <a:pathLst>
                <a:path extrusionOk="0" h="25704" w="25037">
                  <a:moveTo>
                    <a:pt x="13255" y="1"/>
                  </a:moveTo>
                  <a:cubicBezTo>
                    <a:pt x="13182" y="1"/>
                    <a:pt x="13110" y="1"/>
                    <a:pt x="13037" y="3"/>
                  </a:cubicBezTo>
                  <a:cubicBezTo>
                    <a:pt x="5951" y="3"/>
                    <a:pt x="0" y="5777"/>
                    <a:pt x="0" y="12843"/>
                  </a:cubicBezTo>
                  <a:cubicBezTo>
                    <a:pt x="0" y="19929"/>
                    <a:pt x="5951" y="25684"/>
                    <a:pt x="13037" y="25703"/>
                  </a:cubicBezTo>
                  <a:cubicBezTo>
                    <a:pt x="16854" y="25703"/>
                    <a:pt x="19731" y="24451"/>
                    <a:pt x="22002" y="22102"/>
                  </a:cubicBezTo>
                  <a:cubicBezTo>
                    <a:pt x="24312" y="19772"/>
                    <a:pt x="25036" y="16523"/>
                    <a:pt x="25036" y="13881"/>
                  </a:cubicBezTo>
                  <a:cubicBezTo>
                    <a:pt x="25036" y="13156"/>
                    <a:pt x="24977" y="12413"/>
                    <a:pt x="24840" y="11688"/>
                  </a:cubicBezTo>
                  <a:lnTo>
                    <a:pt x="13037" y="11688"/>
                  </a:lnTo>
                  <a:lnTo>
                    <a:pt x="13037" y="15212"/>
                  </a:lnTo>
                  <a:lnTo>
                    <a:pt x="21434" y="15212"/>
                  </a:lnTo>
                  <a:cubicBezTo>
                    <a:pt x="21180" y="17169"/>
                    <a:pt x="20534" y="18598"/>
                    <a:pt x="19516" y="19616"/>
                  </a:cubicBezTo>
                  <a:cubicBezTo>
                    <a:pt x="18302" y="20829"/>
                    <a:pt x="16384" y="22180"/>
                    <a:pt x="13037" y="22180"/>
                  </a:cubicBezTo>
                  <a:cubicBezTo>
                    <a:pt x="7869" y="22180"/>
                    <a:pt x="3837" y="18030"/>
                    <a:pt x="3837" y="12843"/>
                  </a:cubicBezTo>
                  <a:cubicBezTo>
                    <a:pt x="3837" y="7676"/>
                    <a:pt x="7869" y="3506"/>
                    <a:pt x="13037" y="3506"/>
                  </a:cubicBezTo>
                  <a:cubicBezTo>
                    <a:pt x="13062" y="3506"/>
                    <a:pt x="13087" y="3506"/>
                    <a:pt x="13112" y="3506"/>
                  </a:cubicBezTo>
                  <a:cubicBezTo>
                    <a:pt x="15434" y="3506"/>
                    <a:pt x="17675" y="4404"/>
                    <a:pt x="19359" y="6012"/>
                  </a:cubicBezTo>
                  <a:lnTo>
                    <a:pt x="21845" y="3545"/>
                  </a:lnTo>
                  <a:cubicBezTo>
                    <a:pt x="19548" y="1268"/>
                    <a:pt x="16465" y="1"/>
                    <a:pt x="13255" y="1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p172"/>
            <p:cNvSpPr/>
            <p:nvPr/>
          </p:nvSpPr>
          <p:spPr>
            <a:xfrm>
              <a:off x="899250" y="2670550"/>
              <a:ext cx="415000" cy="413525"/>
            </a:xfrm>
            <a:custGeom>
              <a:rect b="b" l="l" r="r" t="t"/>
              <a:pathLst>
                <a:path extrusionOk="0" h="16541" w="16600">
                  <a:moveTo>
                    <a:pt x="8300" y="3270"/>
                  </a:moveTo>
                  <a:cubicBezTo>
                    <a:pt x="10805" y="3270"/>
                    <a:pt x="12959" y="5305"/>
                    <a:pt x="12959" y="8281"/>
                  </a:cubicBezTo>
                  <a:cubicBezTo>
                    <a:pt x="12959" y="11256"/>
                    <a:pt x="10805" y="13292"/>
                    <a:pt x="8300" y="13292"/>
                  </a:cubicBezTo>
                  <a:cubicBezTo>
                    <a:pt x="5794" y="13292"/>
                    <a:pt x="3641" y="11217"/>
                    <a:pt x="3641" y="8281"/>
                  </a:cubicBezTo>
                  <a:cubicBezTo>
                    <a:pt x="3641" y="5325"/>
                    <a:pt x="5794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19" y="1"/>
                    <a:pt x="0" y="3485"/>
                    <a:pt x="0" y="8281"/>
                  </a:cubicBezTo>
                  <a:cubicBezTo>
                    <a:pt x="0" y="13057"/>
                    <a:pt x="3719" y="16541"/>
                    <a:pt x="8300" y="16541"/>
                  </a:cubicBezTo>
                  <a:cubicBezTo>
                    <a:pt x="12880" y="16541"/>
                    <a:pt x="16600" y="13037"/>
                    <a:pt x="16600" y="8281"/>
                  </a:cubicBezTo>
                  <a:cubicBezTo>
                    <a:pt x="16600" y="3504"/>
                    <a:pt x="12880" y="1"/>
                    <a:pt x="8300" y="1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0" name="Google Shape;1110;p172"/>
            <p:cNvSpPr/>
            <p:nvPr/>
          </p:nvSpPr>
          <p:spPr>
            <a:xfrm>
              <a:off x="1351900" y="2670550"/>
              <a:ext cx="415025" cy="413525"/>
            </a:xfrm>
            <a:custGeom>
              <a:rect b="b" l="l" r="r" t="t"/>
              <a:pathLst>
                <a:path extrusionOk="0" h="16541" w="16601">
                  <a:moveTo>
                    <a:pt x="8300" y="3270"/>
                  </a:moveTo>
                  <a:cubicBezTo>
                    <a:pt x="10806" y="3270"/>
                    <a:pt x="12959" y="5305"/>
                    <a:pt x="12959" y="8281"/>
                  </a:cubicBezTo>
                  <a:cubicBezTo>
                    <a:pt x="12959" y="11256"/>
                    <a:pt x="10806" y="13292"/>
                    <a:pt x="8300" y="13292"/>
                  </a:cubicBezTo>
                  <a:cubicBezTo>
                    <a:pt x="5795" y="13292"/>
                    <a:pt x="3642" y="11217"/>
                    <a:pt x="3642" y="8281"/>
                  </a:cubicBezTo>
                  <a:cubicBezTo>
                    <a:pt x="3642" y="5325"/>
                    <a:pt x="5795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20" y="1"/>
                    <a:pt x="1" y="3485"/>
                    <a:pt x="1" y="8281"/>
                  </a:cubicBezTo>
                  <a:cubicBezTo>
                    <a:pt x="1" y="13057"/>
                    <a:pt x="3720" y="16541"/>
                    <a:pt x="8300" y="16541"/>
                  </a:cubicBezTo>
                  <a:cubicBezTo>
                    <a:pt x="12881" y="16541"/>
                    <a:pt x="16600" y="13037"/>
                    <a:pt x="16600" y="8281"/>
                  </a:cubicBezTo>
                  <a:cubicBezTo>
                    <a:pt x="16600" y="3504"/>
                    <a:pt x="12881" y="1"/>
                    <a:pt x="8300" y="1"/>
                  </a:cubicBezTo>
                  <a:close/>
                </a:path>
              </a:pathLst>
            </a:custGeom>
            <a:solidFill>
              <a:srgbClr val="FBBC0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172"/>
            <p:cNvSpPr/>
            <p:nvPr/>
          </p:nvSpPr>
          <p:spPr>
            <a:xfrm>
              <a:off x="1805050" y="2670550"/>
              <a:ext cx="396425" cy="599500"/>
            </a:xfrm>
            <a:custGeom>
              <a:rect b="b" l="l" r="r" t="t"/>
              <a:pathLst>
                <a:path extrusionOk="0" h="23980" w="15857">
                  <a:moveTo>
                    <a:pt x="8242" y="3270"/>
                  </a:moveTo>
                  <a:cubicBezTo>
                    <a:pt x="10747" y="3270"/>
                    <a:pt x="12646" y="5403"/>
                    <a:pt x="12646" y="8300"/>
                  </a:cubicBezTo>
                  <a:cubicBezTo>
                    <a:pt x="12646" y="11217"/>
                    <a:pt x="10708" y="13292"/>
                    <a:pt x="8242" y="13292"/>
                  </a:cubicBezTo>
                  <a:cubicBezTo>
                    <a:pt x="5736" y="13292"/>
                    <a:pt x="3642" y="11197"/>
                    <a:pt x="3642" y="8300"/>
                  </a:cubicBezTo>
                  <a:cubicBezTo>
                    <a:pt x="3642" y="5423"/>
                    <a:pt x="5736" y="3270"/>
                    <a:pt x="8242" y="3270"/>
                  </a:cubicBezTo>
                  <a:close/>
                  <a:moveTo>
                    <a:pt x="7929" y="1"/>
                  </a:moveTo>
                  <a:cubicBezTo>
                    <a:pt x="3779" y="1"/>
                    <a:pt x="1" y="3641"/>
                    <a:pt x="1" y="8300"/>
                  </a:cubicBezTo>
                  <a:cubicBezTo>
                    <a:pt x="1" y="12978"/>
                    <a:pt x="3779" y="16541"/>
                    <a:pt x="7929" y="16541"/>
                  </a:cubicBezTo>
                  <a:cubicBezTo>
                    <a:pt x="9886" y="16541"/>
                    <a:pt x="11452" y="15660"/>
                    <a:pt x="12274" y="14662"/>
                  </a:cubicBezTo>
                  <a:lnTo>
                    <a:pt x="12392" y="14662"/>
                  </a:lnTo>
                  <a:lnTo>
                    <a:pt x="12392" y="15856"/>
                  </a:lnTo>
                  <a:cubicBezTo>
                    <a:pt x="12392" y="19007"/>
                    <a:pt x="10708" y="20710"/>
                    <a:pt x="7987" y="20710"/>
                  </a:cubicBezTo>
                  <a:cubicBezTo>
                    <a:pt x="5756" y="20710"/>
                    <a:pt x="4386" y="19105"/>
                    <a:pt x="3818" y="17774"/>
                  </a:cubicBezTo>
                  <a:lnTo>
                    <a:pt x="666" y="19085"/>
                  </a:lnTo>
                  <a:cubicBezTo>
                    <a:pt x="1874" y="22046"/>
                    <a:pt x="4748" y="23979"/>
                    <a:pt x="7939" y="23979"/>
                  </a:cubicBezTo>
                  <a:cubicBezTo>
                    <a:pt x="7955" y="23979"/>
                    <a:pt x="7971" y="23979"/>
                    <a:pt x="7987" y="23979"/>
                  </a:cubicBezTo>
                  <a:cubicBezTo>
                    <a:pt x="12255" y="23979"/>
                    <a:pt x="15856" y="21473"/>
                    <a:pt x="15856" y="15366"/>
                  </a:cubicBezTo>
                  <a:lnTo>
                    <a:pt x="15856" y="510"/>
                  </a:lnTo>
                  <a:lnTo>
                    <a:pt x="12392" y="510"/>
                  </a:lnTo>
                  <a:lnTo>
                    <a:pt x="12392" y="1860"/>
                  </a:lnTo>
                  <a:lnTo>
                    <a:pt x="12274" y="1860"/>
                  </a:lnTo>
                  <a:cubicBezTo>
                    <a:pt x="11452" y="882"/>
                    <a:pt x="9886" y="1"/>
                    <a:pt x="7929" y="1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p172"/>
            <p:cNvSpPr/>
            <p:nvPr/>
          </p:nvSpPr>
          <p:spPr>
            <a:xfrm>
              <a:off x="2263600" y="2464050"/>
              <a:ext cx="91050" cy="607800"/>
            </a:xfrm>
            <a:custGeom>
              <a:rect b="b" l="l" r="r" t="t"/>
              <a:pathLst>
                <a:path extrusionOk="0" h="24312" w="3642">
                  <a:moveTo>
                    <a:pt x="0" y="0"/>
                  </a:moveTo>
                  <a:lnTo>
                    <a:pt x="0" y="24311"/>
                  </a:lnTo>
                  <a:lnTo>
                    <a:pt x="3641" y="24311"/>
                  </a:lnTo>
                  <a:lnTo>
                    <a:pt x="3641" y="0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172"/>
            <p:cNvSpPr/>
            <p:nvPr/>
          </p:nvSpPr>
          <p:spPr>
            <a:xfrm>
              <a:off x="2398650" y="2671050"/>
              <a:ext cx="381250" cy="413525"/>
            </a:xfrm>
            <a:custGeom>
              <a:rect b="b" l="l" r="r" t="t"/>
              <a:pathLst>
                <a:path extrusionOk="0" h="16541" w="15250">
                  <a:moveTo>
                    <a:pt x="7909" y="3191"/>
                  </a:moveTo>
                  <a:cubicBezTo>
                    <a:pt x="9358" y="3191"/>
                    <a:pt x="10571" y="3896"/>
                    <a:pt x="10982" y="4933"/>
                  </a:cubicBezTo>
                  <a:lnTo>
                    <a:pt x="3603" y="8006"/>
                  </a:lnTo>
                  <a:cubicBezTo>
                    <a:pt x="3505" y="4815"/>
                    <a:pt x="6069" y="3191"/>
                    <a:pt x="7909" y="3191"/>
                  </a:cubicBezTo>
                  <a:close/>
                  <a:moveTo>
                    <a:pt x="7792" y="0"/>
                  </a:moveTo>
                  <a:cubicBezTo>
                    <a:pt x="3505" y="0"/>
                    <a:pt x="1" y="3347"/>
                    <a:pt x="1" y="8261"/>
                  </a:cubicBezTo>
                  <a:cubicBezTo>
                    <a:pt x="1" y="12919"/>
                    <a:pt x="3505" y="16540"/>
                    <a:pt x="8203" y="16540"/>
                  </a:cubicBezTo>
                  <a:cubicBezTo>
                    <a:pt x="10982" y="16540"/>
                    <a:pt x="13566" y="15170"/>
                    <a:pt x="15093" y="12860"/>
                  </a:cubicBezTo>
                  <a:lnTo>
                    <a:pt x="12274" y="10981"/>
                  </a:lnTo>
                  <a:cubicBezTo>
                    <a:pt x="11335" y="12352"/>
                    <a:pt x="10043" y="13272"/>
                    <a:pt x="8203" y="13272"/>
                  </a:cubicBezTo>
                  <a:cubicBezTo>
                    <a:pt x="6343" y="13272"/>
                    <a:pt x="5032" y="12430"/>
                    <a:pt x="4190" y="10766"/>
                  </a:cubicBezTo>
                  <a:lnTo>
                    <a:pt x="15249" y="6186"/>
                  </a:lnTo>
                  <a:lnTo>
                    <a:pt x="14878" y="5266"/>
                  </a:lnTo>
                  <a:cubicBezTo>
                    <a:pt x="14192" y="3406"/>
                    <a:pt x="12098" y="0"/>
                    <a:pt x="7792" y="0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p172"/>
            <p:cNvSpPr/>
            <p:nvPr/>
          </p:nvSpPr>
          <p:spPr>
            <a:xfrm>
              <a:off x="2973675" y="2507925"/>
              <a:ext cx="266225" cy="563925"/>
            </a:xfrm>
            <a:custGeom>
              <a:rect b="b" l="l" r="r" t="t"/>
              <a:pathLst>
                <a:path extrusionOk="0" h="22557" w="10649">
                  <a:moveTo>
                    <a:pt x="8601" y="1"/>
                  </a:moveTo>
                  <a:cubicBezTo>
                    <a:pt x="8514" y="1"/>
                    <a:pt x="8426" y="3"/>
                    <a:pt x="8339" y="7"/>
                  </a:cubicBezTo>
                  <a:cubicBezTo>
                    <a:pt x="5109" y="7"/>
                    <a:pt x="2897" y="2043"/>
                    <a:pt x="2897" y="5175"/>
                  </a:cubicBezTo>
                  <a:lnTo>
                    <a:pt x="2897" y="7210"/>
                  </a:lnTo>
                  <a:lnTo>
                    <a:pt x="0" y="7210"/>
                  </a:lnTo>
                  <a:lnTo>
                    <a:pt x="0" y="9833"/>
                  </a:lnTo>
                  <a:lnTo>
                    <a:pt x="2897" y="9833"/>
                  </a:lnTo>
                  <a:lnTo>
                    <a:pt x="2897" y="22556"/>
                  </a:lnTo>
                  <a:lnTo>
                    <a:pt x="5755" y="22556"/>
                  </a:lnTo>
                  <a:lnTo>
                    <a:pt x="5755" y="9833"/>
                  </a:lnTo>
                  <a:lnTo>
                    <a:pt x="9768" y="9833"/>
                  </a:lnTo>
                  <a:lnTo>
                    <a:pt x="9768" y="7210"/>
                  </a:lnTo>
                  <a:lnTo>
                    <a:pt x="5755" y="7210"/>
                  </a:lnTo>
                  <a:lnTo>
                    <a:pt x="5755" y="5273"/>
                  </a:lnTo>
                  <a:cubicBezTo>
                    <a:pt x="5755" y="3472"/>
                    <a:pt x="6890" y="2630"/>
                    <a:pt x="8339" y="2630"/>
                  </a:cubicBezTo>
                  <a:cubicBezTo>
                    <a:pt x="8383" y="2628"/>
                    <a:pt x="8428" y="2627"/>
                    <a:pt x="8472" y="2627"/>
                  </a:cubicBezTo>
                  <a:cubicBezTo>
                    <a:pt x="8878" y="2627"/>
                    <a:pt x="9280" y="2708"/>
                    <a:pt x="9650" y="2884"/>
                  </a:cubicBezTo>
                  <a:lnTo>
                    <a:pt x="10649" y="399"/>
                  </a:lnTo>
                  <a:cubicBezTo>
                    <a:pt x="9988" y="138"/>
                    <a:pt x="9296" y="1"/>
                    <a:pt x="8601" y="1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172"/>
            <p:cNvSpPr/>
            <p:nvPr/>
          </p:nvSpPr>
          <p:spPr>
            <a:xfrm>
              <a:off x="3237425" y="2675450"/>
              <a:ext cx="394950" cy="408625"/>
            </a:xfrm>
            <a:custGeom>
              <a:rect b="b" l="l" r="r" t="t"/>
              <a:pathLst>
                <a:path extrusionOk="0" h="16345" w="15798">
                  <a:moveTo>
                    <a:pt x="7889" y="2623"/>
                  </a:moveTo>
                  <a:cubicBezTo>
                    <a:pt x="10454" y="2623"/>
                    <a:pt x="12900" y="4659"/>
                    <a:pt x="12900" y="8182"/>
                  </a:cubicBezTo>
                  <a:cubicBezTo>
                    <a:pt x="12900" y="11686"/>
                    <a:pt x="10454" y="13722"/>
                    <a:pt x="7889" y="13722"/>
                  </a:cubicBezTo>
                  <a:cubicBezTo>
                    <a:pt x="5325" y="13722"/>
                    <a:pt x="2878" y="11686"/>
                    <a:pt x="2878" y="8182"/>
                  </a:cubicBezTo>
                  <a:cubicBezTo>
                    <a:pt x="2878" y="4659"/>
                    <a:pt x="5325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41"/>
                    <a:pt x="3289" y="16345"/>
                    <a:pt x="7889" y="16345"/>
                  </a:cubicBezTo>
                  <a:cubicBezTo>
                    <a:pt x="12509" y="16345"/>
                    <a:pt x="15797" y="12841"/>
                    <a:pt x="15797" y="8182"/>
                  </a:cubicBezTo>
                  <a:cubicBezTo>
                    <a:pt x="1579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172"/>
            <p:cNvSpPr/>
            <p:nvPr/>
          </p:nvSpPr>
          <p:spPr>
            <a:xfrm>
              <a:off x="3690100" y="2678325"/>
              <a:ext cx="237350" cy="393525"/>
            </a:xfrm>
            <a:custGeom>
              <a:rect b="b" l="l" r="r" t="t"/>
              <a:pathLst>
                <a:path extrusionOk="0" h="15741" w="9494">
                  <a:moveTo>
                    <a:pt x="7479" y="1"/>
                  </a:moveTo>
                  <a:cubicBezTo>
                    <a:pt x="7426" y="1"/>
                    <a:pt x="7374" y="1"/>
                    <a:pt x="7321" y="3"/>
                  </a:cubicBezTo>
                  <a:cubicBezTo>
                    <a:pt x="5736" y="3"/>
                    <a:pt x="3504" y="1138"/>
                    <a:pt x="2878" y="2900"/>
                  </a:cubicBezTo>
                  <a:lnTo>
                    <a:pt x="2760" y="2900"/>
                  </a:lnTo>
                  <a:lnTo>
                    <a:pt x="2760" y="394"/>
                  </a:lnTo>
                  <a:lnTo>
                    <a:pt x="0" y="394"/>
                  </a:lnTo>
                  <a:lnTo>
                    <a:pt x="0" y="15740"/>
                  </a:lnTo>
                  <a:lnTo>
                    <a:pt x="2878" y="15740"/>
                  </a:lnTo>
                  <a:lnTo>
                    <a:pt x="2878" y="7343"/>
                  </a:lnTo>
                  <a:cubicBezTo>
                    <a:pt x="2878" y="4524"/>
                    <a:pt x="4894" y="2861"/>
                    <a:pt x="6851" y="2861"/>
                  </a:cubicBezTo>
                  <a:cubicBezTo>
                    <a:pt x="6905" y="2859"/>
                    <a:pt x="6958" y="2858"/>
                    <a:pt x="7011" y="2858"/>
                  </a:cubicBezTo>
                  <a:cubicBezTo>
                    <a:pt x="7483" y="2858"/>
                    <a:pt x="7940" y="2935"/>
                    <a:pt x="8398" y="3076"/>
                  </a:cubicBezTo>
                  <a:lnTo>
                    <a:pt x="9494" y="394"/>
                  </a:lnTo>
                  <a:cubicBezTo>
                    <a:pt x="8857" y="122"/>
                    <a:pt x="8170" y="1"/>
                    <a:pt x="7479" y="1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172"/>
            <p:cNvSpPr/>
            <p:nvPr/>
          </p:nvSpPr>
          <p:spPr>
            <a:xfrm>
              <a:off x="4131500" y="2511025"/>
              <a:ext cx="327400" cy="560825"/>
            </a:xfrm>
            <a:custGeom>
              <a:rect b="b" l="l" r="r" t="t"/>
              <a:pathLst>
                <a:path extrusionOk="0" h="22433" w="13096">
                  <a:moveTo>
                    <a:pt x="1" y="1"/>
                  </a:moveTo>
                  <a:lnTo>
                    <a:pt x="1" y="22432"/>
                  </a:lnTo>
                  <a:lnTo>
                    <a:pt x="13096" y="22432"/>
                  </a:lnTo>
                  <a:lnTo>
                    <a:pt x="13096" y="19673"/>
                  </a:lnTo>
                  <a:lnTo>
                    <a:pt x="2898" y="19673"/>
                  </a:lnTo>
                  <a:lnTo>
                    <a:pt x="2898" y="12548"/>
                  </a:lnTo>
                  <a:lnTo>
                    <a:pt x="12098" y="12548"/>
                  </a:lnTo>
                  <a:lnTo>
                    <a:pt x="12098" y="9866"/>
                  </a:lnTo>
                  <a:lnTo>
                    <a:pt x="2898" y="9866"/>
                  </a:lnTo>
                  <a:lnTo>
                    <a:pt x="2898" y="2760"/>
                  </a:lnTo>
                  <a:lnTo>
                    <a:pt x="13096" y="2760"/>
                  </a:lnTo>
                  <a:lnTo>
                    <a:pt x="13096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172"/>
            <p:cNvSpPr/>
            <p:nvPr/>
          </p:nvSpPr>
          <p:spPr>
            <a:xfrm>
              <a:off x="4505875" y="2511025"/>
              <a:ext cx="385150" cy="573050"/>
            </a:xfrm>
            <a:custGeom>
              <a:rect b="b" l="l" r="r" t="t"/>
              <a:pathLst>
                <a:path extrusionOk="0" h="22922" w="15406">
                  <a:moveTo>
                    <a:pt x="7771" y="9200"/>
                  </a:moveTo>
                  <a:cubicBezTo>
                    <a:pt x="10335" y="9200"/>
                    <a:pt x="12665" y="11236"/>
                    <a:pt x="12665" y="14759"/>
                  </a:cubicBezTo>
                  <a:cubicBezTo>
                    <a:pt x="12665" y="18263"/>
                    <a:pt x="10335" y="20299"/>
                    <a:pt x="7771" y="20299"/>
                  </a:cubicBezTo>
                  <a:cubicBezTo>
                    <a:pt x="5187" y="20299"/>
                    <a:pt x="2878" y="18204"/>
                    <a:pt x="2878" y="14759"/>
                  </a:cubicBezTo>
                  <a:cubicBezTo>
                    <a:pt x="2878" y="11314"/>
                    <a:pt x="5187" y="9200"/>
                    <a:pt x="7771" y="9200"/>
                  </a:cubicBezTo>
                  <a:close/>
                  <a:moveTo>
                    <a:pt x="12528" y="1"/>
                  </a:moveTo>
                  <a:lnTo>
                    <a:pt x="12528" y="7086"/>
                  </a:lnTo>
                  <a:lnTo>
                    <a:pt x="12665" y="9200"/>
                  </a:lnTo>
                  <a:lnTo>
                    <a:pt x="12528" y="9200"/>
                  </a:lnTo>
                  <a:cubicBezTo>
                    <a:pt x="11647" y="7791"/>
                    <a:pt x="9748" y="6577"/>
                    <a:pt x="7301" y="6577"/>
                  </a:cubicBezTo>
                  <a:cubicBezTo>
                    <a:pt x="3426" y="6577"/>
                    <a:pt x="0" y="10062"/>
                    <a:pt x="0" y="14759"/>
                  </a:cubicBezTo>
                  <a:cubicBezTo>
                    <a:pt x="0" y="19457"/>
                    <a:pt x="3426" y="22922"/>
                    <a:pt x="7301" y="22922"/>
                  </a:cubicBezTo>
                  <a:cubicBezTo>
                    <a:pt x="9748" y="22922"/>
                    <a:pt x="11647" y="21708"/>
                    <a:pt x="12528" y="20299"/>
                  </a:cubicBezTo>
                  <a:lnTo>
                    <a:pt x="12665" y="20299"/>
                  </a:lnTo>
                  <a:lnTo>
                    <a:pt x="12665" y="22432"/>
                  </a:lnTo>
                  <a:lnTo>
                    <a:pt x="15405" y="22432"/>
                  </a:lnTo>
                  <a:lnTo>
                    <a:pt x="15405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172"/>
            <p:cNvSpPr/>
            <p:nvPr/>
          </p:nvSpPr>
          <p:spPr>
            <a:xfrm>
              <a:off x="4967825" y="2688175"/>
              <a:ext cx="340125" cy="395900"/>
            </a:xfrm>
            <a:custGeom>
              <a:rect b="b" l="l" r="r" t="t"/>
              <a:pathLst>
                <a:path extrusionOk="0" h="15836" w="13605">
                  <a:moveTo>
                    <a:pt x="1" y="0"/>
                  </a:moveTo>
                  <a:lnTo>
                    <a:pt x="1" y="9376"/>
                  </a:lnTo>
                  <a:cubicBezTo>
                    <a:pt x="1" y="13174"/>
                    <a:pt x="1919" y="15836"/>
                    <a:pt x="5873" y="15836"/>
                  </a:cubicBezTo>
                  <a:cubicBezTo>
                    <a:pt x="7967" y="15836"/>
                    <a:pt x="9866" y="14622"/>
                    <a:pt x="10727" y="13213"/>
                  </a:cubicBezTo>
                  <a:lnTo>
                    <a:pt x="10845" y="13213"/>
                  </a:lnTo>
                  <a:lnTo>
                    <a:pt x="10845" y="15346"/>
                  </a:lnTo>
                  <a:lnTo>
                    <a:pt x="13605" y="15346"/>
                  </a:lnTo>
                  <a:lnTo>
                    <a:pt x="13605" y="0"/>
                  </a:lnTo>
                  <a:lnTo>
                    <a:pt x="10727" y="0"/>
                  </a:lnTo>
                  <a:lnTo>
                    <a:pt x="10727" y="8456"/>
                  </a:lnTo>
                  <a:cubicBezTo>
                    <a:pt x="10727" y="10805"/>
                    <a:pt x="9181" y="13213"/>
                    <a:pt x="6675" y="13213"/>
                  </a:cubicBezTo>
                  <a:cubicBezTo>
                    <a:pt x="4483" y="13213"/>
                    <a:pt x="2898" y="12117"/>
                    <a:pt x="2898" y="8926"/>
                  </a:cubicBezTo>
                  <a:lnTo>
                    <a:pt x="2898" y="0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172"/>
            <p:cNvSpPr/>
            <p:nvPr/>
          </p:nvSpPr>
          <p:spPr>
            <a:xfrm>
              <a:off x="5365675" y="2675450"/>
              <a:ext cx="368025" cy="408625"/>
            </a:xfrm>
            <a:custGeom>
              <a:rect b="b" l="l" r="r" t="t"/>
              <a:pathLst>
                <a:path extrusionOk="0" h="16345" w="14721"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02"/>
                    <a:pt x="3289" y="16345"/>
                    <a:pt x="7889" y="16345"/>
                  </a:cubicBezTo>
                  <a:cubicBezTo>
                    <a:pt x="11550" y="16345"/>
                    <a:pt x="13781" y="14192"/>
                    <a:pt x="14721" y="11941"/>
                  </a:cubicBezTo>
                  <a:lnTo>
                    <a:pt x="12156" y="10844"/>
                  </a:lnTo>
                  <a:cubicBezTo>
                    <a:pt x="11393" y="12626"/>
                    <a:pt x="9827" y="13722"/>
                    <a:pt x="7693" y="13722"/>
                  </a:cubicBezTo>
                  <a:cubicBezTo>
                    <a:pt x="5266" y="13722"/>
                    <a:pt x="2878" y="11490"/>
                    <a:pt x="2878" y="8182"/>
                  </a:cubicBezTo>
                  <a:cubicBezTo>
                    <a:pt x="2878" y="4855"/>
                    <a:pt x="5247" y="2643"/>
                    <a:pt x="7693" y="2643"/>
                  </a:cubicBezTo>
                  <a:cubicBezTo>
                    <a:pt x="9827" y="2643"/>
                    <a:pt x="11236" y="3700"/>
                    <a:pt x="12000" y="5520"/>
                  </a:cubicBezTo>
                  <a:lnTo>
                    <a:pt x="14623" y="4424"/>
                  </a:lnTo>
                  <a:cubicBezTo>
                    <a:pt x="13683" y="2154"/>
                    <a:pt x="1156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172"/>
            <p:cNvSpPr/>
            <p:nvPr/>
          </p:nvSpPr>
          <p:spPr>
            <a:xfrm>
              <a:off x="5774300" y="2675450"/>
              <a:ext cx="341100" cy="408625"/>
            </a:xfrm>
            <a:custGeom>
              <a:rect b="b" l="l" r="r" t="t"/>
              <a:pathLst>
                <a:path extrusionOk="0" h="16345" w="13644">
                  <a:moveTo>
                    <a:pt x="7223" y="8241"/>
                  </a:moveTo>
                  <a:cubicBezTo>
                    <a:pt x="9670" y="8241"/>
                    <a:pt x="10904" y="9239"/>
                    <a:pt x="10904" y="9239"/>
                  </a:cubicBezTo>
                  <a:cubicBezTo>
                    <a:pt x="10904" y="11745"/>
                    <a:pt x="8496" y="13722"/>
                    <a:pt x="6186" y="13722"/>
                  </a:cubicBezTo>
                  <a:cubicBezTo>
                    <a:pt x="4698" y="13722"/>
                    <a:pt x="2995" y="12900"/>
                    <a:pt x="2995" y="11275"/>
                  </a:cubicBezTo>
                  <a:cubicBezTo>
                    <a:pt x="2995" y="9866"/>
                    <a:pt x="4189" y="8241"/>
                    <a:pt x="7223" y="8241"/>
                  </a:cubicBezTo>
                  <a:close/>
                  <a:moveTo>
                    <a:pt x="6832" y="0"/>
                  </a:moveTo>
                  <a:cubicBezTo>
                    <a:pt x="2976" y="0"/>
                    <a:pt x="1116" y="2330"/>
                    <a:pt x="588" y="3739"/>
                  </a:cubicBezTo>
                  <a:lnTo>
                    <a:pt x="3230" y="4855"/>
                  </a:lnTo>
                  <a:cubicBezTo>
                    <a:pt x="3759" y="3426"/>
                    <a:pt x="5286" y="2643"/>
                    <a:pt x="6891" y="2643"/>
                  </a:cubicBezTo>
                  <a:cubicBezTo>
                    <a:pt x="9044" y="2643"/>
                    <a:pt x="10904" y="4033"/>
                    <a:pt x="10884" y="6362"/>
                  </a:cubicBezTo>
                  <a:lnTo>
                    <a:pt x="10884" y="6793"/>
                  </a:lnTo>
                  <a:cubicBezTo>
                    <a:pt x="10297" y="6460"/>
                    <a:pt x="8789" y="5853"/>
                    <a:pt x="6734" y="5853"/>
                  </a:cubicBezTo>
                  <a:cubicBezTo>
                    <a:pt x="3132" y="5853"/>
                    <a:pt x="0" y="7732"/>
                    <a:pt x="0" y="11216"/>
                  </a:cubicBezTo>
                  <a:cubicBezTo>
                    <a:pt x="0" y="14407"/>
                    <a:pt x="2604" y="16345"/>
                    <a:pt x="5736" y="16345"/>
                  </a:cubicBezTo>
                  <a:cubicBezTo>
                    <a:pt x="8359" y="16345"/>
                    <a:pt x="9925" y="14994"/>
                    <a:pt x="10766" y="13722"/>
                  </a:cubicBezTo>
                  <a:lnTo>
                    <a:pt x="10904" y="13722"/>
                  </a:lnTo>
                  <a:lnTo>
                    <a:pt x="10904" y="15855"/>
                  </a:lnTo>
                  <a:lnTo>
                    <a:pt x="13644" y="15855"/>
                  </a:lnTo>
                  <a:lnTo>
                    <a:pt x="13644" y="6577"/>
                  </a:lnTo>
                  <a:cubicBezTo>
                    <a:pt x="13644" y="2251"/>
                    <a:pt x="10590" y="0"/>
                    <a:pt x="6832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172"/>
            <p:cNvSpPr/>
            <p:nvPr/>
          </p:nvSpPr>
          <p:spPr>
            <a:xfrm>
              <a:off x="6152575" y="2570725"/>
              <a:ext cx="249125" cy="507150"/>
            </a:xfrm>
            <a:custGeom>
              <a:rect b="b" l="l" r="r" t="t"/>
              <a:pathLst>
                <a:path extrusionOk="0" h="20286" w="9965">
                  <a:moveTo>
                    <a:pt x="2682" y="1"/>
                  </a:moveTo>
                  <a:lnTo>
                    <a:pt x="2682" y="4698"/>
                  </a:lnTo>
                  <a:lnTo>
                    <a:pt x="1" y="4698"/>
                  </a:lnTo>
                  <a:lnTo>
                    <a:pt x="1" y="7321"/>
                  </a:lnTo>
                  <a:lnTo>
                    <a:pt x="2682" y="7321"/>
                  </a:lnTo>
                  <a:lnTo>
                    <a:pt x="2682" y="15366"/>
                  </a:lnTo>
                  <a:cubicBezTo>
                    <a:pt x="2682" y="18498"/>
                    <a:pt x="4405" y="20279"/>
                    <a:pt x="7635" y="20279"/>
                  </a:cubicBezTo>
                  <a:cubicBezTo>
                    <a:pt x="7724" y="20284"/>
                    <a:pt x="7813" y="20286"/>
                    <a:pt x="7901" y="20286"/>
                  </a:cubicBezTo>
                  <a:cubicBezTo>
                    <a:pt x="8611" y="20286"/>
                    <a:pt x="9303" y="20147"/>
                    <a:pt x="9964" y="19868"/>
                  </a:cubicBezTo>
                  <a:lnTo>
                    <a:pt x="8946" y="17402"/>
                  </a:lnTo>
                  <a:cubicBezTo>
                    <a:pt x="8570" y="17563"/>
                    <a:pt x="8161" y="17659"/>
                    <a:pt x="7749" y="17659"/>
                  </a:cubicBezTo>
                  <a:cubicBezTo>
                    <a:pt x="7711" y="17659"/>
                    <a:pt x="7673" y="17658"/>
                    <a:pt x="7635" y="17656"/>
                  </a:cubicBezTo>
                  <a:cubicBezTo>
                    <a:pt x="6284" y="17656"/>
                    <a:pt x="5579" y="16854"/>
                    <a:pt x="5579" y="15151"/>
                  </a:cubicBezTo>
                  <a:lnTo>
                    <a:pt x="5579" y="7321"/>
                  </a:lnTo>
                  <a:lnTo>
                    <a:pt x="9338" y="7321"/>
                  </a:lnTo>
                  <a:lnTo>
                    <a:pt x="9338" y="4698"/>
                  </a:lnTo>
                  <a:lnTo>
                    <a:pt x="5579" y="4698"/>
                  </a:lnTo>
                  <a:lnTo>
                    <a:pt x="5579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172"/>
            <p:cNvSpPr/>
            <p:nvPr/>
          </p:nvSpPr>
          <p:spPr>
            <a:xfrm>
              <a:off x="6437875" y="2504825"/>
              <a:ext cx="119425" cy="567025"/>
            </a:xfrm>
            <a:custGeom>
              <a:rect b="b" l="l" r="r" t="t"/>
              <a:pathLst>
                <a:path extrusionOk="0" h="22681" w="4777">
                  <a:moveTo>
                    <a:pt x="2058" y="1"/>
                  </a:moveTo>
                  <a:cubicBezTo>
                    <a:pt x="1018" y="1"/>
                    <a:pt x="20" y="802"/>
                    <a:pt x="20" y="2030"/>
                  </a:cubicBezTo>
                  <a:cubicBezTo>
                    <a:pt x="1" y="3165"/>
                    <a:pt x="921" y="4085"/>
                    <a:pt x="2056" y="4085"/>
                  </a:cubicBezTo>
                  <a:cubicBezTo>
                    <a:pt x="3857" y="4065"/>
                    <a:pt x="4777" y="1893"/>
                    <a:pt x="3485" y="601"/>
                  </a:cubicBezTo>
                  <a:cubicBezTo>
                    <a:pt x="3071" y="187"/>
                    <a:pt x="2560" y="1"/>
                    <a:pt x="2058" y="1"/>
                  </a:cubicBezTo>
                  <a:close/>
                  <a:moveTo>
                    <a:pt x="607" y="7334"/>
                  </a:moveTo>
                  <a:lnTo>
                    <a:pt x="607" y="22680"/>
                  </a:lnTo>
                  <a:lnTo>
                    <a:pt x="3485" y="22680"/>
                  </a:lnTo>
                  <a:lnTo>
                    <a:pt x="3485" y="7334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172"/>
            <p:cNvSpPr/>
            <p:nvPr/>
          </p:nvSpPr>
          <p:spPr>
            <a:xfrm>
              <a:off x="6585675" y="2675450"/>
              <a:ext cx="394450" cy="408625"/>
            </a:xfrm>
            <a:custGeom>
              <a:rect b="b" l="l" r="r" t="t"/>
              <a:pathLst>
                <a:path extrusionOk="0" h="16345" w="15778">
                  <a:moveTo>
                    <a:pt x="7889" y="2623"/>
                  </a:moveTo>
                  <a:cubicBezTo>
                    <a:pt x="10453" y="2623"/>
                    <a:pt x="12900" y="4659"/>
                    <a:pt x="12900" y="8182"/>
                  </a:cubicBezTo>
                  <a:cubicBezTo>
                    <a:pt x="12900" y="11686"/>
                    <a:pt x="10453" y="13722"/>
                    <a:pt x="7889" y="13722"/>
                  </a:cubicBezTo>
                  <a:cubicBezTo>
                    <a:pt x="5324" y="13722"/>
                    <a:pt x="2878" y="11686"/>
                    <a:pt x="2878" y="8182"/>
                  </a:cubicBezTo>
                  <a:cubicBezTo>
                    <a:pt x="2878" y="4659"/>
                    <a:pt x="5324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0" y="3504"/>
                    <a:pt x="0" y="8182"/>
                  </a:cubicBezTo>
                  <a:cubicBezTo>
                    <a:pt x="0" y="12841"/>
                    <a:pt x="3289" y="16345"/>
                    <a:pt x="7889" y="16345"/>
                  </a:cubicBezTo>
                  <a:cubicBezTo>
                    <a:pt x="12489" y="16345"/>
                    <a:pt x="15777" y="12841"/>
                    <a:pt x="15777" y="8182"/>
                  </a:cubicBezTo>
                  <a:cubicBezTo>
                    <a:pt x="1577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172"/>
            <p:cNvSpPr/>
            <p:nvPr/>
          </p:nvSpPr>
          <p:spPr>
            <a:xfrm>
              <a:off x="7037850" y="2675450"/>
              <a:ext cx="340125" cy="396400"/>
            </a:xfrm>
            <a:custGeom>
              <a:rect b="b" l="l" r="r" t="t"/>
              <a:pathLst>
                <a:path extrusionOk="0" h="15856" w="13605">
                  <a:moveTo>
                    <a:pt x="7752" y="0"/>
                  </a:moveTo>
                  <a:cubicBezTo>
                    <a:pt x="5638" y="0"/>
                    <a:pt x="3700" y="1234"/>
                    <a:pt x="2897" y="2643"/>
                  </a:cubicBezTo>
                  <a:lnTo>
                    <a:pt x="2760" y="2643"/>
                  </a:lnTo>
                  <a:lnTo>
                    <a:pt x="2760" y="509"/>
                  </a:lnTo>
                  <a:lnTo>
                    <a:pt x="0" y="509"/>
                  </a:lnTo>
                  <a:lnTo>
                    <a:pt x="0" y="15855"/>
                  </a:lnTo>
                  <a:lnTo>
                    <a:pt x="2897" y="15855"/>
                  </a:lnTo>
                  <a:lnTo>
                    <a:pt x="2897" y="7360"/>
                  </a:lnTo>
                  <a:cubicBezTo>
                    <a:pt x="2897" y="5011"/>
                    <a:pt x="4424" y="2623"/>
                    <a:pt x="6929" y="2623"/>
                  </a:cubicBezTo>
                  <a:cubicBezTo>
                    <a:pt x="9122" y="2623"/>
                    <a:pt x="10727" y="3700"/>
                    <a:pt x="10727" y="6891"/>
                  </a:cubicBezTo>
                  <a:lnTo>
                    <a:pt x="10727" y="15855"/>
                  </a:lnTo>
                  <a:lnTo>
                    <a:pt x="13604" y="15855"/>
                  </a:lnTo>
                  <a:lnTo>
                    <a:pt x="13604" y="6460"/>
                  </a:lnTo>
                  <a:cubicBezTo>
                    <a:pt x="13604" y="2663"/>
                    <a:pt x="11667" y="0"/>
                    <a:pt x="7752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  <p:sldLayoutId id="2147483834" r:id="rId18"/>
    <p:sldLayoutId id="2147483835" r:id="rId19"/>
    <p:sldLayoutId id="2147483836" r:id="rId20"/>
    <p:sldLayoutId id="2147483837" r:id="rId21"/>
    <p:sldLayoutId id="2147483838" r:id="rId22"/>
    <p:sldLayoutId id="2147483839" r:id="rId23"/>
    <p:sldLayoutId id="2147483840" r:id="rId24"/>
    <p:sldLayoutId id="2147483841" r:id="rId25"/>
    <p:sldLayoutId id="2147483842" r:id="rId26"/>
    <p:sldLayoutId id="2147483843" r:id="rId27"/>
    <p:sldLayoutId id="2147483844" r:id="rId28"/>
    <p:sldLayoutId id="2147483845" r:id="rId29"/>
    <p:sldLayoutId id="2147483846" r:id="rId30"/>
    <p:sldLayoutId id="2147483847" r:id="rId31"/>
    <p:sldLayoutId id="2147483848" r:id="rId32"/>
    <p:sldLayoutId id="2147483849" r:id="rId33"/>
    <p:sldLayoutId id="2147483850" r:id="rId34"/>
    <p:sldLayoutId id="2147483851" r:id="rId35"/>
    <p:sldLayoutId id="2147483852" r:id="rId36"/>
    <p:sldLayoutId id="2147483853" r:id="rId37"/>
    <p:sldLayoutId id="2147483854" r:id="rId38"/>
    <p:sldLayoutId id="2147483855" r:id="rId39"/>
    <p:sldLayoutId id="2147483856" r:id="rId40"/>
    <p:sldLayoutId id="2147483857" r:id="rId41"/>
    <p:sldLayoutId id="2147483858" r:id="rId42"/>
    <p:sldLayoutId id="2147483859" r:id="rId43"/>
    <p:sldLayoutId id="2147483860" r:id="rId44"/>
    <p:sldLayoutId id="2147483861" r:id="rId45"/>
    <p:sldLayoutId id="2147483862" r:id="rId46"/>
    <p:sldLayoutId id="2147483863" r:id="rId47"/>
    <p:sldLayoutId id="2147483864" r:id="rId48"/>
    <p:sldLayoutId id="2147483865" r:id="rId49"/>
    <p:sldLayoutId id="2147483866" r:id="rId50"/>
    <p:sldLayoutId id="2147483867" r:id="rId51"/>
    <p:sldLayoutId id="2147483868" r:id="rId52"/>
    <p:sldLayoutId id="2147483869" r:id="rId53"/>
    <p:sldLayoutId id="2147483870" r:id="rId54"/>
    <p:sldLayoutId id="2147483871" r:id="rId55"/>
    <p:sldLayoutId id="2147483872" r:id="rId56"/>
    <p:sldLayoutId id="2147483873" r:id="rId57"/>
    <p:sldLayoutId id="2147483874" r:id="rId58"/>
    <p:sldLayoutId id="2147483875" r:id="rId59"/>
    <p:sldLayoutId id="2147483876" r:id="rId60"/>
    <p:sldLayoutId id="2147483877" r:id="rId61"/>
    <p:sldLayoutId id="2147483878" r:id="rId62"/>
    <p:sldLayoutId id="2147483879" r:id="rId63"/>
    <p:sldLayoutId id="2147483880" r:id="rId64"/>
    <p:sldLayoutId id="2147483881" r:id="rId65"/>
    <p:sldLayoutId id="2147483882" r:id="rId66"/>
    <p:sldLayoutId id="2147483883" r:id="rId67"/>
    <p:sldLayoutId id="2147483884" r:id="rId68"/>
    <p:sldLayoutId id="2147483885" r:id="rId69"/>
    <p:sldLayoutId id="2147483886" r:id="rId70"/>
    <p:sldLayoutId id="2147483887" r:id="rId71"/>
    <p:sldLayoutId id="2147483888" r:id="rId72"/>
    <p:sldLayoutId id="2147483889" r:id="rId73"/>
    <p:sldLayoutId id="2147483890" r:id="rId7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88">
          <p15:clr>
            <a:srgbClr val="EA4335"/>
          </p15:clr>
        </p15:guide>
        <p15:guide id="2" orient="horz" pos="2952">
          <p15:clr>
            <a:srgbClr val="EA4335"/>
          </p15:clr>
        </p15:guide>
        <p15:guide id="3" orient="horz" pos="2321">
          <p15:clr>
            <a:srgbClr val="EA4335"/>
          </p15:clr>
        </p15:guide>
        <p15:guide id="4" orient="horz" pos="2274">
          <p15:clr>
            <a:srgbClr val="EA4335"/>
          </p15:clr>
        </p15:guide>
        <p15:guide id="5" orient="horz" pos="1644">
          <p15:clr>
            <a:srgbClr val="EA4335"/>
          </p15:clr>
        </p15:guide>
        <p15:guide id="6" orient="horz" pos="1599">
          <p15:clr>
            <a:srgbClr val="EA4335"/>
          </p15:clr>
        </p15:guide>
        <p15:guide id="7" orient="horz" pos="968">
          <p15:clr>
            <a:srgbClr val="EA4335"/>
          </p15:clr>
        </p15:guide>
        <p15:guide id="8" orient="horz" pos="921">
          <p15:clr>
            <a:srgbClr val="EA4335"/>
          </p15:clr>
        </p15:guide>
        <p15:guide id="9" pos="288">
          <p15:clr>
            <a:srgbClr val="EA4335"/>
          </p15:clr>
        </p15:guide>
        <p15:guide id="10" pos="1556">
          <p15:clr>
            <a:srgbClr val="EA4335"/>
          </p15:clr>
        </p15:guide>
        <p15:guide id="11" pos="1611">
          <p15:clr>
            <a:srgbClr val="EA4335"/>
          </p15:clr>
        </p15:guide>
        <p15:guide id="12" pos="1978">
          <p15:clr>
            <a:srgbClr val="EA4335"/>
          </p15:clr>
        </p15:guide>
        <p15:guide id="13" pos="2034">
          <p15:clr>
            <a:srgbClr val="EA4335"/>
          </p15:clr>
        </p15:guide>
        <p15:guide id="14" pos="2855">
          <p15:clr>
            <a:srgbClr val="EA4335"/>
          </p15:clr>
        </p15:guide>
        <p15:guide id="15" pos="2907">
          <p15:clr>
            <a:srgbClr val="EA4335"/>
          </p15:clr>
        </p15:guide>
        <p15:guide id="16" pos="3727">
          <p15:clr>
            <a:srgbClr val="EA4335"/>
          </p15:clr>
        </p15:guide>
        <p15:guide id="17" pos="3782">
          <p15:clr>
            <a:srgbClr val="EA4335"/>
          </p15:clr>
        </p15:guide>
        <p15:guide id="18" pos="4149">
          <p15:clr>
            <a:srgbClr val="EA4335"/>
          </p15:clr>
        </p15:guide>
        <p15:guide id="19" pos="4204">
          <p15:clr>
            <a:srgbClr val="EA4335"/>
          </p15:clr>
        </p15:guide>
        <p15:guide id="20" pos="5472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7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Relationship Id="rId5" Type="http://schemas.openxmlformats.org/officeDocument/2006/relationships/image" Target="../media/image10.png"/><Relationship Id="rId6" Type="http://schemas.openxmlformats.org/officeDocument/2006/relationships/image" Target="../media/image15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3.png"/><Relationship Id="rId4" Type="http://schemas.openxmlformats.org/officeDocument/2006/relationships/image" Target="../media/image24.png"/><Relationship Id="rId5" Type="http://schemas.openxmlformats.org/officeDocument/2006/relationships/image" Target="../media/image23.png"/><Relationship Id="rId6" Type="http://schemas.openxmlformats.org/officeDocument/2006/relationships/image" Target="../media/image53.gif"/><Relationship Id="rId7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1.png"/><Relationship Id="rId4" Type="http://schemas.openxmlformats.org/officeDocument/2006/relationships/image" Target="../media/image35.png"/><Relationship Id="rId5" Type="http://schemas.openxmlformats.org/officeDocument/2006/relationships/image" Target="../media/image26.png"/><Relationship Id="rId6" Type="http://schemas.openxmlformats.org/officeDocument/2006/relationships/image" Target="../media/image30.png"/><Relationship Id="rId7" Type="http://schemas.openxmlformats.org/officeDocument/2006/relationships/hyperlink" Target="https://docs.google.com/document/d/1C1FM8YS_kwrRGw2Wx4im04X3p2U9ZbkMxF0ynFTaAZ8/edit?usp=sharing" TargetMode="External"/><Relationship Id="rId8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12.xml"/><Relationship Id="rId3" Type="http://schemas.openxmlformats.org/officeDocument/2006/relationships/slide" Target="/ppt/slides/slide10.xml"/><Relationship Id="rId4" Type="http://schemas.openxmlformats.org/officeDocument/2006/relationships/image" Target="../media/image53.gif"/><Relationship Id="rId5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13.xml"/><Relationship Id="rId3" Type="http://schemas.openxmlformats.org/officeDocument/2006/relationships/slide" Target="/ppt/slides/slide10.xml"/><Relationship Id="rId4" Type="http://schemas.openxmlformats.org/officeDocument/2006/relationships/image" Target="../media/image72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Relationship Id="rId4" Type="http://schemas.openxmlformats.org/officeDocument/2006/relationships/image" Target="../media/image5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Relationship Id="rId4" Type="http://schemas.openxmlformats.org/officeDocument/2006/relationships/image" Target="../media/image38.png"/><Relationship Id="rId5" Type="http://schemas.openxmlformats.org/officeDocument/2006/relationships/image" Target="../media/image3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9.png"/><Relationship Id="rId4" Type="http://schemas.openxmlformats.org/officeDocument/2006/relationships/image" Target="../media/image72.gif"/><Relationship Id="rId5" Type="http://schemas.openxmlformats.org/officeDocument/2006/relationships/image" Target="../media/image3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Relationship Id="rId4" Type="http://schemas.openxmlformats.org/officeDocument/2006/relationships/image" Target="../media/image86.png"/><Relationship Id="rId5" Type="http://schemas.openxmlformats.org/officeDocument/2006/relationships/image" Target="../media/image42.png"/><Relationship Id="rId6" Type="http://schemas.openxmlformats.org/officeDocument/2006/relationships/image" Target="../media/image5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png"/><Relationship Id="rId4" Type="http://schemas.openxmlformats.org/officeDocument/2006/relationships/image" Target="../media/image48.png"/><Relationship Id="rId5" Type="http://schemas.openxmlformats.org/officeDocument/2006/relationships/image" Target="../media/image47.png"/><Relationship Id="rId6" Type="http://schemas.openxmlformats.org/officeDocument/2006/relationships/image" Target="../media/image4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4.gif"/><Relationship Id="rId4" Type="http://schemas.openxmlformats.org/officeDocument/2006/relationships/image" Target="../media/image49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5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2.xml"/><Relationship Id="rId3" Type="http://schemas.openxmlformats.org/officeDocument/2006/relationships/slide" Target="/ppt/slides/slide9.xml"/><Relationship Id="rId4" Type="http://schemas.openxmlformats.org/officeDocument/2006/relationships/slide" Target="/ppt/slides/slide31.xml"/><Relationship Id="rId9" Type="http://schemas.openxmlformats.org/officeDocument/2006/relationships/image" Target="../media/image41.png"/><Relationship Id="rId5" Type="http://schemas.openxmlformats.org/officeDocument/2006/relationships/slide" Target="/ppt/slides/slide23.xml"/><Relationship Id="rId6" Type="http://schemas.openxmlformats.org/officeDocument/2006/relationships/slide" Target="/ppt/slides/slide26.xml"/><Relationship Id="rId7" Type="http://schemas.openxmlformats.org/officeDocument/2006/relationships/slide" Target="/ppt/slides/slide36.xml"/><Relationship Id="rId8" Type="http://schemas.openxmlformats.org/officeDocument/2006/relationships/image" Target="../media/image22.png"/><Relationship Id="rId11" Type="http://schemas.openxmlformats.org/officeDocument/2006/relationships/slide" Target="/ppt/slides/slide20.xml"/><Relationship Id="rId10" Type="http://schemas.openxmlformats.org/officeDocument/2006/relationships/slide" Target="/ppt/slides/slide20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support.google.com/edu/classroom/answer/6071551?hl=en" TargetMode="External"/><Relationship Id="rId4" Type="http://schemas.openxmlformats.org/officeDocument/2006/relationships/image" Target="../media/image55.png"/><Relationship Id="rId5" Type="http://schemas.openxmlformats.org/officeDocument/2006/relationships/image" Target="../media/image65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support.google.com/edu/classroom/answer/6071551?hl=en" TargetMode="External"/><Relationship Id="rId4" Type="http://schemas.openxmlformats.org/officeDocument/2006/relationships/image" Target="../media/image57.png"/><Relationship Id="rId5" Type="http://schemas.openxmlformats.org/officeDocument/2006/relationships/image" Target="../media/image63.png"/><Relationship Id="rId6" Type="http://schemas.openxmlformats.org/officeDocument/2006/relationships/image" Target="../media/image5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1.gif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5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9.png"/><Relationship Id="rId4" Type="http://schemas.openxmlformats.org/officeDocument/2006/relationships/image" Target="../media/image64.png"/><Relationship Id="rId5" Type="http://schemas.openxmlformats.org/officeDocument/2006/relationships/image" Target="../media/image62.png"/><Relationship Id="rId6" Type="http://schemas.openxmlformats.org/officeDocument/2006/relationships/image" Target="../media/image61.png"/><Relationship Id="rId7" Type="http://schemas.openxmlformats.org/officeDocument/2006/relationships/image" Target="../media/image60.png"/><Relationship Id="rId8" Type="http://schemas.openxmlformats.org/officeDocument/2006/relationships/image" Target="../media/image6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8.gif"/><Relationship Id="rId4" Type="http://schemas.openxmlformats.org/officeDocument/2006/relationships/image" Target="../media/image8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4.png"/><Relationship Id="rId4" Type="http://schemas.openxmlformats.org/officeDocument/2006/relationships/image" Target="../media/image61.png"/><Relationship Id="rId5" Type="http://schemas.openxmlformats.org/officeDocument/2006/relationships/image" Target="../media/image85.png"/><Relationship Id="rId6" Type="http://schemas.openxmlformats.org/officeDocument/2006/relationships/image" Target="../media/image7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1.png"/><Relationship Id="rId4" Type="http://schemas.openxmlformats.org/officeDocument/2006/relationships/image" Target="../media/image6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7.png"/><Relationship Id="rId4" Type="http://schemas.openxmlformats.org/officeDocument/2006/relationships/image" Target="../media/image7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0.png"/><Relationship Id="rId4" Type="http://schemas.openxmlformats.org/officeDocument/2006/relationships/image" Target="../media/image6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4.png"/><Relationship Id="rId4" Type="http://schemas.openxmlformats.org/officeDocument/2006/relationships/image" Target="../media/image94.gif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7.png"/><Relationship Id="rId4" Type="http://schemas.openxmlformats.org/officeDocument/2006/relationships/image" Target="../media/image8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5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hyperlink" Target="http://www.youtube.com/watch?v=X-UgPQ6OvAk" TargetMode="External"/><Relationship Id="rId5" Type="http://schemas.openxmlformats.org/officeDocument/2006/relationships/image" Target="../media/image17.jpg"/><Relationship Id="rId6" Type="http://schemas.openxmlformats.org/officeDocument/2006/relationships/hyperlink" Target="https://youtu.be/X-UgPQ6OvAk" TargetMode="Externa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s://www.blog.google/outreach-initiatives/education/introducing-practice-sets/" TargetMode="External"/><Relationship Id="rId4" Type="http://schemas.openxmlformats.org/officeDocument/2006/relationships/hyperlink" Target="https://www.blog.google/outreach-initiatives/education/introducing-practice-sets/" TargetMode="External"/><Relationship Id="rId5" Type="http://schemas.openxmlformats.org/officeDocument/2006/relationships/hyperlink" Target="https://www.blog.google/outreach-initiatives/education/introducing-practice-sets/" TargetMode="External"/><Relationship Id="rId6" Type="http://schemas.openxmlformats.org/officeDocument/2006/relationships/hyperlink" Target="https://www.blog.google/outreach-initiatives/education/introducing-practice-sets/" TargetMode="External"/><Relationship Id="rId7" Type="http://schemas.openxmlformats.org/officeDocument/2006/relationships/hyperlink" Target="https://www.blog.google/outreach-initiatives/education/introducing-practice-sets/" TargetMode="Externa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s://drive.google.com/file/d/1NuL3Nc-OuRiTvcftyQKZ53Ca46AFmOOg/view?usp=sharing" TargetMode="External"/><Relationship Id="rId4" Type="http://schemas.openxmlformats.org/officeDocument/2006/relationships/image" Target="../media/image78.png"/><Relationship Id="rId9" Type="http://schemas.openxmlformats.org/officeDocument/2006/relationships/image" Target="../media/image17.jpg"/><Relationship Id="rId5" Type="http://schemas.openxmlformats.org/officeDocument/2006/relationships/image" Target="../media/image79.png"/><Relationship Id="rId6" Type="http://schemas.openxmlformats.org/officeDocument/2006/relationships/image" Target="../media/image83.png"/><Relationship Id="rId7" Type="http://schemas.openxmlformats.org/officeDocument/2006/relationships/image" Target="../media/image81.png"/><Relationship Id="rId8" Type="http://schemas.openxmlformats.org/officeDocument/2006/relationships/hyperlink" Target="http://www.youtube.com/watch?v=X-UgPQ6OvAk" TargetMode="External"/><Relationship Id="rId11" Type="http://schemas.openxmlformats.org/officeDocument/2006/relationships/hyperlink" Target="https://www.blog.google/outreach-initiatives/education/introducing-practice-sets/" TargetMode="External"/><Relationship Id="rId10" Type="http://schemas.openxmlformats.org/officeDocument/2006/relationships/hyperlink" Target="https://www.youtube.com/watch?v=X-UgPQ6OvAk" TargetMode="External"/><Relationship Id="rId12" Type="http://schemas.openxmlformats.org/officeDocument/2006/relationships/hyperlink" Target="https://www.blog.google/outreach-initiatives/education/adaptive-learning-technology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9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3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9.xml"/><Relationship Id="rId2" Type="http://schemas.openxmlformats.org/officeDocument/2006/relationships/notesSlide" Target="../notesSlides/notesSlide8.xml"/><Relationship Id="rId3" Type="http://schemas.openxmlformats.org/officeDocument/2006/relationships/slide" Target="/ppt/slides/slide12.xml"/><Relationship Id="rId4" Type="http://schemas.openxmlformats.org/officeDocument/2006/relationships/slide" Target="/ppt/slides/slide13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4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p247"/>
          <p:cNvSpPr txBox="1"/>
          <p:nvPr>
            <p:ph idx="2" type="subTitle"/>
          </p:nvPr>
        </p:nvSpPr>
        <p:spPr>
          <a:xfrm>
            <a:off x="451849" y="3479450"/>
            <a:ext cx="4874400" cy="3000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2124"/>
                </a:solidFill>
              </a:rPr>
              <a:t>Google for Education</a:t>
            </a:r>
            <a:endParaRPr>
              <a:solidFill>
                <a:srgbClr val="202124"/>
              </a:solidFill>
            </a:endParaRPr>
          </a:p>
        </p:txBody>
      </p:sp>
      <p:sp>
        <p:nvSpPr>
          <p:cNvPr id="1576" name="Google Shape;1576;p247"/>
          <p:cNvSpPr txBox="1"/>
          <p:nvPr>
            <p:ph type="title"/>
          </p:nvPr>
        </p:nvSpPr>
        <p:spPr>
          <a:xfrm>
            <a:off x="441075" y="1316300"/>
            <a:ext cx="6601500" cy="193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2124"/>
                </a:solidFill>
              </a:rPr>
              <a:t>Using practice sets</a:t>
            </a:r>
            <a:endParaRPr>
              <a:solidFill>
                <a:srgbClr val="202124"/>
              </a:solidFill>
            </a:endParaRPr>
          </a:p>
        </p:txBody>
      </p:sp>
      <p:cxnSp>
        <p:nvCxnSpPr>
          <p:cNvPr id="1577" name="Google Shape;1577;p247"/>
          <p:cNvCxnSpPr/>
          <p:nvPr/>
        </p:nvCxnSpPr>
        <p:spPr>
          <a:xfrm>
            <a:off x="451557" y="4317050"/>
            <a:ext cx="6167100" cy="0"/>
          </a:xfrm>
          <a:prstGeom prst="straightConnector1">
            <a:avLst/>
          </a:prstGeom>
          <a:noFill/>
          <a:ln cap="flat" cmpd="sng" w="19050">
            <a:solidFill>
              <a:srgbClr val="E8EAED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578" name="Google Shape;1578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432144">
            <a:off x="7001686" y="3072704"/>
            <a:ext cx="145075" cy="140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9" name="Google Shape;1579;p2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2534" y="2093965"/>
            <a:ext cx="503572" cy="50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0" name="Google Shape;1580;p2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01632" y="920088"/>
            <a:ext cx="244700" cy="24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1" name="Google Shape;1581;p2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46334" y="539278"/>
            <a:ext cx="380824" cy="38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2" name="Google Shape;1582;p247"/>
          <p:cNvPicPr preferRelativeResize="0"/>
          <p:nvPr/>
        </p:nvPicPr>
        <p:blipFill rotWithShape="1">
          <a:blip r:embed="rId7">
            <a:alphaModFix/>
          </a:blip>
          <a:srcRect b="20439" l="42927" r="43008" t="20433"/>
          <a:stretch/>
        </p:blipFill>
        <p:spPr>
          <a:xfrm>
            <a:off x="7627609" y="1255359"/>
            <a:ext cx="310849" cy="282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3" name="Google Shape;1583;p247"/>
          <p:cNvPicPr preferRelativeResize="0"/>
          <p:nvPr/>
        </p:nvPicPr>
        <p:blipFill rotWithShape="1">
          <a:blip r:embed="rId7">
            <a:alphaModFix/>
          </a:blip>
          <a:srcRect b="20439" l="78731" r="6261" t="20433"/>
          <a:stretch/>
        </p:blipFill>
        <p:spPr>
          <a:xfrm>
            <a:off x="6743486" y="1315076"/>
            <a:ext cx="503575" cy="428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4" name="Google Shape;1584;p2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46112" y="1715788"/>
            <a:ext cx="310850" cy="31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5" name="Google Shape;1585;p2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76549" y="2693316"/>
            <a:ext cx="380825" cy="328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724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256"/>
          <p:cNvSpPr txBox="1"/>
          <p:nvPr/>
        </p:nvSpPr>
        <p:spPr>
          <a:xfrm>
            <a:off x="457200" y="757850"/>
            <a:ext cx="3131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rPr>
              <a:t>Using</a:t>
            </a:r>
            <a:r>
              <a:rPr lang="en" sz="24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rPr>
              <a:t> practice sets in Classroom</a:t>
            </a:r>
            <a:endParaRPr sz="2400">
              <a:solidFill>
                <a:srgbClr val="20212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726" name="Google Shape;1726;p256"/>
          <p:cNvSpPr txBox="1"/>
          <p:nvPr/>
        </p:nvSpPr>
        <p:spPr>
          <a:xfrm>
            <a:off x="540375" y="2191125"/>
            <a:ext cx="26760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27432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Sign in to Google Classroom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274320" marR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Open the hamburger menu in the upper left-hand corner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274320" marR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Click on </a:t>
            </a: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Practice sets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in the main menu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274320" marR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Within 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My practice sets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, click on </a:t>
            </a: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Create</a:t>
            </a:r>
            <a:endParaRPr b="1"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9144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9144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91440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pic>
        <p:nvPicPr>
          <p:cNvPr id="1727" name="Google Shape;1727;p256"/>
          <p:cNvPicPr preferRelativeResize="0"/>
          <p:nvPr/>
        </p:nvPicPr>
        <p:blipFill rotWithShape="1">
          <a:blip r:embed="rId3">
            <a:alphaModFix/>
          </a:blip>
          <a:srcRect b="1798" l="0" r="0" t="962"/>
          <a:stretch/>
        </p:blipFill>
        <p:spPr>
          <a:xfrm>
            <a:off x="5267100" y="1914600"/>
            <a:ext cx="2265026" cy="124689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10000"/>
              </a:srgbClr>
            </a:outerShdw>
          </a:effectLst>
        </p:spPr>
      </p:pic>
      <p:sp>
        <p:nvSpPr>
          <p:cNvPr id="1728" name="Google Shape;1728;p256"/>
          <p:cNvSpPr/>
          <p:nvPr/>
        </p:nvSpPr>
        <p:spPr>
          <a:xfrm>
            <a:off x="464175" y="2170507"/>
            <a:ext cx="201300" cy="1971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1</a:t>
            </a:r>
            <a:endParaRPr sz="11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729" name="Google Shape;1729;p256"/>
          <p:cNvSpPr/>
          <p:nvPr/>
        </p:nvSpPr>
        <p:spPr>
          <a:xfrm>
            <a:off x="464175" y="2590741"/>
            <a:ext cx="201300" cy="1971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2</a:t>
            </a:r>
            <a:endParaRPr sz="11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730" name="Google Shape;1730;p256"/>
          <p:cNvSpPr/>
          <p:nvPr/>
        </p:nvSpPr>
        <p:spPr>
          <a:xfrm>
            <a:off x="464175" y="3010974"/>
            <a:ext cx="201300" cy="1971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3</a:t>
            </a:r>
            <a:endParaRPr sz="11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731" name="Google Shape;1731;p256"/>
          <p:cNvSpPr/>
          <p:nvPr/>
        </p:nvSpPr>
        <p:spPr>
          <a:xfrm>
            <a:off x="464175" y="3330352"/>
            <a:ext cx="201300" cy="1971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4</a:t>
            </a:r>
            <a:endParaRPr sz="11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pic>
        <p:nvPicPr>
          <p:cNvPr id="1732" name="Google Shape;1732;p2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171" y="3848362"/>
            <a:ext cx="1170150" cy="107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3" name="Google Shape;1733;p256"/>
          <p:cNvPicPr preferRelativeResize="0"/>
          <p:nvPr/>
        </p:nvPicPr>
        <p:blipFill rotWithShape="1">
          <a:blip r:embed="rId5">
            <a:alphaModFix/>
          </a:blip>
          <a:srcRect b="0" l="19" r="19" t="0"/>
          <a:stretch/>
        </p:blipFill>
        <p:spPr>
          <a:xfrm>
            <a:off x="1677051" y="4220036"/>
            <a:ext cx="1279800" cy="702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34" name="Google Shape;1734;p256"/>
          <p:cNvSpPr/>
          <p:nvPr/>
        </p:nvSpPr>
        <p:spPr>
          <a:xfrm>
            <a:off x="4531875" y="1101150"/>
            <a:ext cx="4155000" cy="2941200"/>
          </a:xfrm>
          <a:prstGeom prst="roundRect">
            <a:avLst>
              <a:gd fmla="val 2241" name="adj"/>
            </a:avLst>
          </a:prstGeom>
          <a:solidFill>
            <a:srgbClr val="FFFFFF"/>
          </a:solidFill>
          <a:ln>
            <a:noFill/>
          </a:ln>
          <a:effectLst>
            <a:outerShdw blurRad="342900" rotWithShape="0" algn="bl" dir="7020000" dist="114300">
              <a:srgbClr val="000000">
                <a:alpha val="1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35" name="Google Shape;1735;p25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18088" y="1417951"/>
            <a:ext cx="3982574" cy="224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6" name="Google Shape;1736;p2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31875" y="1406202"/>
            <a:ext cx="4154998" cy="23310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1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0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" name="Google Shape;1741;p2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9325" y="1242100"/>
            <a:ext cx="5123376" cy="3244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</p:pic>
      <p:sp>
        <p:nvSpPr>
          <p:cNvPr id="1742" name="Google Shape;1742;p257"/>
          <p:cNvSpPr txBox="1"/>
          <p:nvPr/>
        </p:nvSpPr>
        <p:spPr>
          <a:xfrm>
            <a:off x="6794475" y="900150"/>
            <a:ext cx="20889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Try the practice set in student mode, with autograding and 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hints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pic>
        <p:nvPicPr>
          <p:cNvPr id="1743" name="Google Shape;1743;p2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0800" y="3016322"/>
            <a:ext cx="1229775" cy="983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4" name="Google Shape;1744;p2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96713" y="1653245"/>
            <a:ext cx="1031875" cy="960550"/>
          </a:xfrm>
          <a:prstGeom prst="rect">
            <a:avLst/>
          </a:prstGeom>
          <a:noFill/>
          <a:ln>
            <a:noFill/>
          </a:ln>
        </p:spPr>
      </p:pic>
      <p:sp>
        <p:nvSpPr>
          <p:cNvPr id="1745" name="Google Shape;1745;p257"/>
          <p:cNvSpPr txBox="1"/>
          <p:nvPr/>
        </p:nvSpPr>
        <p:spPr>
          <a:xfrm>
            <a:off x="4534373" y="4611160"/>
            <a:ext cx="17004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Add skills to activate hints and resources for students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cxnSp>
        <p:nvCxnSpPr>
          <p:cNvPr id="1746" name="Google Shape;1746;p257"/>
          <p:cNvCxnSpPr/>
          <p:nvPr/>
        </p:nvCxnSpPr>
        <p:spPr>
          <a:xfrm flipH="1" rot="5400000">
            <a:off x="1084300" y="3854200"/>
            <a:ext cx="537300" cy="377700"/>
          </a:xfrm>
          <a:prstGeom prst="bentConnector3">
            <a:avLst>
              <a:gd fmla="val -1242" name="adj1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747" name="Google Shape;1747;p25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0350" y="2743887"/>
            <a:ext cx="1558125" cy="95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8" name="Google Shape;1748;p257"/>
          <p:cNvSpPr txBox="1"/>
          <p:nvPr/>
        </p:nvSpPr>
        <p:spPr>
          <a:xfrm>
            <a:off x="247550" y="3664638"/>
            <a:ext cx="1111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rgbClr val="0097A7"/>
                </a:solidFill>
                <a:latin typeface="Google Sans"/>
                <a:ea typeface="Google Sans"/>
                <a:cs typeface="Google Sans"/>
                <a:sym typeface="Google San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 for help center</a:t>
            </a:r>
            <a:endParaRPr sz="600"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1749" name="Google Shape;1749;p257"/>
          <p:cNvCxnSpPr/>
          <p:nvPr/>
        </p:nvCxnSpPr>
        <p:spPr>
          <a:xfrm rot="10800000">
            <a:off x="5373275" y="3706850"/>
            <a:ext cx="11100" cy="8643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50" name="Google Shape;1750;p257"/>
          <p:cNvCxnSpPr/>
          <p:nvPr/>
        </p:nvCxnSpPr>
        <p:spPr>
          <a:xfrm rot="10800000">
            <a:off x="5668250" y="2509825"/>
            <a:ext cx="1086300" cy="7473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751" name="Google Shape;1751;p2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77996" y="4154746"/>
            <a:ext cx="1229780" cy="573104"/>
          </a:xfrm>
          <a:prstGeom prst="rect">
            <a:avLst/>
          </a:prstGeom>
          <a:noFill/>
          <a:ln>
            <a:noFill/>
          </a:ln>
        </p:spPr>
      </p:pic>
      <p:sp>
        <p:nvSpPr>
          <p:cNvPr id="1752" name="Google Shape;1752;p257"/>
          <p:cNvSpPr txBox="1"/>
          <p:nvPr/>
        </p:nvSpPr>
        <p:spPr>
          <a:xfrm>
            <a:off x="6844375" y="2909542"/>
            <a:ext cx="1281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Select answer type: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cxnSp>
        <p:nvCxnSpPr>
          <p:cNvPr id="1753" name="Google Shape;1753;p257"/>
          <p:cNvCxnSpPr/>
          <p:nvPr/>
        </p:nvCxnSpPr>
        <p:spPr>
          <a:xfrm flipH="1">
            <a:off x="6004175" y="1902225"/>
            <a:ext cx="797100" cy="3498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54" name="Google Shape;1754;p257"/>
          <p:cNvSpPr txBox="1"/>
          <p:nvPr/>
        </p:nvSpPr>
        <p:spPr>
          <a:xfrm>
            <a:off x="6794475" y="1559850"/>
            <a:ext cx="9957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Add new block: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cxnSp>
        <p:nvCxnSpPr>
          <p:cNvPr id="1755" name="Google Shape;1755;p257"/>
          <p:cNvCxnSpPr>
            <a:stCxn id="1751" idx="1"/>
          </p:cNvCxnSpPr>
          <p:nvPr/>
        </p:nvCxnSpPr>
        <p:spPr>
          <a:xfrm rot="10800000">
            <a:off x="5721696" y="3566498"/>
            <a:ext cx="1056300" cy="8748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56" name="Google Shape;1756;p257"/>
          <p:cNvSpPr txBox="1"/>
          <p:nvPr/>
        </p:nvSpPr>
        <p:spPr>
          <a:xfrm>
            <a:off x="7995900" y="3357075"/>
            <a:ext cx="9957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Autograded answer types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sp>
        <p:nvSpPr>
          <p:cNvPr id="1757" name="Google Shape;1757;p257"/>
          <p:cNvSpPr/>
          <p:nvPr/>
        </p:nvSpPr>
        <p:spPr>
          <a:xfrm>
            <a:off x="8007775" y="3171125"/>
            <a:ext cx="378300" cy="134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Auto</a:t>
            </a:r>
            <a:endParaRPr sz="600"/>
          </a:p>
        </p:txBody>
      </p:sp>
      <p:sp>
        <p:nvSpPr>
          <p:cNvPr id="1758" name="Google Shape;1758;p257"/>
          <p:cNvSpPr txBox="1"/>
          <p:nvPr/>
        </p:nvSpPr>
        <p:spPr>
          <a:xfrm>
            <a:off x="7836125" y="2127300"/>
            <a:ext cx="1281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Import an existing PDF of lesson questions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cxnSp>
        <p:nvCxnSpPr>
          <p:cNvPr id="1759" name="Google Shape;1759;p257"/>
          <p:cNvCxnSpPr>
            <a:endCxn id="1758" idx="1"/>
          </p:cNvCxnSpPr>
          <p:nvPr/>
        </p:nvCxnSpPr>
        <p:spPr>
          <a:xfrm>
            <a:off x="7486925" y="2379450"/>
            <a:ext cx="349200" cy="1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60" name="Google Shape;1760;p257"/>
          <p:cNvSpPr txBox="1"/>
          <p:nvPr/>
        </p:nvSpPr>
        <p:spPr>
          <a:xfrm>
            <a:off x="457202" y="457200"/>
            <a:ext cx="6533100" cy="4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rPr>
              <a:t>Explore the editor settings and options</a:t>
            </a:r>
            <a:endParaRPr sz="2400">
              <a:solidFill>
                <a:srgbClr val="202124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0212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1761" name="Google Shape;1761;p257"/>
          <p:cNvCxnSpPr/>
          <p:nvPr/>
        </p:nvCxnSpPr>
        <p:spPr>
          <a:xfrm flipH="1" rot="10800000">
            <a:off x="5531400" y="964950"/>
            <a:ext cx="1163400" cy="212400"/>
          </a:xfrm>
          <a:prstGeom prst="bentConnector3">
            <a:avLst>
              <a:gd fmla="val 0" name="adj1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765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p258"/>
          <p:cNvSpPr/>
          <p:nvPr/>
        </p:nvSpPr>
        <p:spPr>
          <a:xfrm>
            <a:off x="4531875" y="1101150"/>
            <a:ext cx="4155000" cy="2941200"/>
          </a:xfrm>
          <a:prstGeom prst="roundRect">
            <a:avLst>
              <a:gd fmla="val 2241" name="adj"/>
            </a:avLst>
          </a:prstGeom>
          <a:solidFill>
            <a:srgbClr val="FFFFFF"/>
          </a:solidFill>
          <a:ln>
            <a:noFill/>
          </a:ln>
          <a:effectLst>
            <a:outerShdw blurRad="342900" rotWithShape="0" algn="bl" dir="7020000" dist="114300">
              <a:srgbClr val="000000">
                <a:alpha val="1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7" name="Google Shape;1767;p258"/>
          <p:cNvSpPr txBox="1"/>
          <p:nvPr/>
        </p:nvSpPr>
        <p:spPr>
          <a:xfrm>
            <a:off x="457200" y="757850"/>
            <a:ext cx="34512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rPr>
              <a:t>Create a practice set from scratch</a:t>
            </a:r>
            <a:endParaRPr sz="2400">
              <a:solidFill>
                <a:srgbClr val="20212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768" name="Google Shape;1768;p258"/>
          <p:cNvSpPr txBox="1"/>
          <p:nvPr/>
        </p:nvSpPr>
        <p:spPr>
          <a:xfrm>
            <a:off x="751088" y="1882650"/>
            <a:ext cx="3062700" cy="28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highlight>
                  <a:srgbClr val="FFFFFF"/>
                </a:highlight>
                <a:latin typeface="Google Sans Text"/>
                <a:ea typeface="Google Sans Text"/>
                <a:cs typeface="Google Sans Text"/>
                <a:sym typeface="Google Sans Text"/>
              </a:rPr>
              <a:t>Create a</a:t>
            </a:r>
            <a:r>
              <a:rPr lang="en" sz="1000">
                <a:highlight>
                  <a:srgbClr val="FFFFFF"/>
                </a:highlight>
                <a:latin typeface="Google Sans Text"/>
                <a:ea typeface="Google Sans Text"/>
                <a:cs typeface="Google Sans Text"/>
                <a:sym typeface="Google Sans Text"/>
              </a:rPr>
              <a:t> </a:t>
            </a:r>
            <a:r>
              <a:rPr lang="en" sz="1000" u="sng">
                <a:solidFill>
                  <a:schemeClr val="hlink"/>
                </a:solidFill>
                <a:highlight>
                  <a:srgbClr val="FFFFFF"/>
                </a:highlight>
                <a:latin typeface="Google Sans Text"/>
                <a:ea typeface="Google Sans Text"/>
                <a:cs typeface="Google Sans Text"/>
                <a:sym typeface="Google Sans Text"/>
                <a:hlinkClick action="ppaction://hlinksldjump" r:id="rId3"/>
              </a:rPr>
              <a:t>new</a:t>
            </a:r>
            <a:r>
              <a:rPr lang="en" sz="1000">
                <a:solidFill>
                  <a:schemeClr val="dk1"/>
                </a:solidFill>
                <a:highlight>
                  <a:srgbClr val="FFFFFF"/>
                </a:highlight>
                <a:latin typeface="Google Sans Text"/>
                <a:ea typeface="Google Sans Text"/>
                <a:cs typeface="Google Sans Text"/>
                <a:sym typeface="Google Sans Text"/>
              </a:rPr>
              <a:t> practice set and add a title</a:t>
            </a:r>
            <a:endParaRPr sz="1000">
              <a:solidFill>
                <a:schemeClr val="dk1"/>
              </a:solidFill>
              <a:highlight>
                <a:srgbClr val="FFFFFF"/>
              </a:highlight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highlight>
                  <a:srgbClr val="FFFFFF"/>
                </a:highlight>
                <a:latin typeface="Google Sans Text"/>
                <a:ea typeface="Google Sans Text"/>
                <a:cs typeface="Google Sans Text"/>
                <a:sym typeface="Google Sans Text"/>
              </a:rPr>
              <a:t>Select an answer type from the drop-down menu </a:t>
            </a:r>
            <a:endParaRPr sz="1000">
              <a:solidFill>
                <a:schemeClr val="dk1"/>
              </a:solidFill>
              <a:highlight>
                <a:srgbClr val="FFFFFF"/>
              </a:highlight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highlight>
                  <a:srgbClr val="FFFFFF"/>
                </a:highlight>
                <a:latin typeface="Google Sans Text"/>
                <a:ea typeface="Google Sans Text"/>
                <a:cs typeface="Google Sans Text"/>
                <a:sym typeface="Google Sans Text"/>
              </a:rPr>
              <a:t>Type in a question</a:t>
            </a:r>
            <a:endParaRPr sz="1000">
              <a:solidFill>
                <a:schemeClr val="dk1"/>
              </a:solidFill>
              <a:highlight>
                <a:srgbClr val="FFFFFF"/>
              </a:highlight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highlight>
                  <a:srgbClr val="FFFFFF"/>
                </a:highlight>
                <a:latin typeface="Google Sans Text"/>
                <a:ea typeface="Google Sans Text"/>
                <a:cs typeface="Google Sans Text"/>
                <a:sym typeface="Google Sans Text"/>
              </a:rPr>
              <a:t>Add in correct answer(s)</a:t>
            </a:r>
            <a:endParaRPr sz="1000">
              <a:solidFill>
                <a:schemeClr val="dk1"/>
              </a:solidFill>
              <a:highlight>
                <a:srgbClr val="FFFFFF"/>
              </a:highlight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highlight>
                  <a:srgbClr val="FFFFFF"/>
                </a:highlight>
                <a:latin typeface="Google Sans Text"/>
                <a:ea typeface="Google Sans Text"/>
                <a:cs typeface="Google Sans Text"/>
                <a:sym typeface="Google Sans Text"/>
              </a:rPr>
              <a:t>Select the (+) sign to add in additional text above the selected question or add a new question</a:t>
            </a:r>
            <a:endParaRPr sz="1000">
              <a:solidFill>
                <a:schemeClr val="dk1"/>
              </a:solidFill>
              <a:highlight>
                <a:srgbClr val="FFFFFF"/>
              </a:highlight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highlight>
                  <a:srgbClr val="FFFFFF"/>
                </a:highlight>
                <a:latin typeface="Google Sans Text"/>
                <a:ea typeface="Google Sans Text"/>
                <a:cs typeface="Google Sans Text"/>
                <a:sym typeface="Google Sans Text"/>
              </a:rPr>
              <a:t>Repeat these steps for two or more questions </a:t>
            </a:r>
            <a:endParaRPr sz="1000">
              <a:solidFill>
                <a:schemeClr val="dk1"/>
              </a:solidFill>
              <a:highlight>
                <a:srgbClr val="FFFFFF"/>
              </a:highlight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000">
                <a:solidFill>
                  <a:schemeClr val="dk1"/>
                </a:solidFill>
                <a:highlight>
                  <a:srgbClr val="FFFFFF"/>
                </a:highlight>
                <a:latin typeface="Google Sans Text"/>
                <a:ea typeface="Google Sans Text"/>
                <a:cs typeface="Google Sans Text"/>
                <a:sym typeface="Google Sans Text"/>
              </a:rPr>
              <a:t>Select </a:t>
            </a:r>
            <a:r>
              <a:rPr b="1" lang="en" sz="1000">
                <a:solidFill>
                  <a:schemeClr val="dk1"/>
                </a:solidFill>
                <a:highlight>
                  <a:srgbClr val="FFFFFF"/>
                </a:highlight>
                <a:latin typeface="Google Sans Text"/>
                <a:ea typeface="Google Sans Text"/>
                <a:cs typeface="Google Sans Text"/>
                <a:sym typeface="Google Sans Text"/>
              </a:rPr>
              <a:t>Done editing</a:t>
            </a:r>
            <a:endParaRPr b="1"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pic>
        <p:nvPicPr>
          <p:cNvPr id="1769" name="Google Shape;1769;p2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18088" y="1417951"/>
            <a:ext cx="3982574" cy="2240201"/>
          </a:xfrm>
          <a:prstGeom prst="rect">
            <a:avLst/>
          </a:prstGeom>
          <a:noFill/>
          <a:ln>
            <a:noFill/>
          </a:ln>
        </p:spPr>
      </p:pic>
      <p:sp>
        <p:nvSpPr>
          <p:cNvPr id="1770" name="Google Shape;1770;p258"/>
          <p:cNvSpPr/>
          <p:nvPr/>
        </p:nvSpPr>
        <p:spPr>
          <a:xfrm>
            <a:off x="457200" y="1862025"/>
            <a:ext cx="201300" cy="1971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1</a:t>
            </a:r>
            <a:endParaRPr sz="11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771" name="Google Shape;1771;p258"/>
          <p:cNvSpPr/>
          <p:nvPr/>
        </p:nvSpPr>
        <p:spPr>
          <a:xfrm>
            <a:off x="457200" y="2188818"/>
            <a:ext cx="201300" cy="1971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2</a:t>
            </a:r>
            <a:endParaRPr sz="11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772" name="Google Shape;1772;p258"/>
          <p:cNvSpPr/>
          <p:nvPr/>
        </p:nvSpPr>
        <p:spPr>
          <a:xfrm>
            <a:off x="457200" y="2515611"/>
            <a:ext cx="201300" cy="1971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3</a:t>
            </a:r>
            <a:endParaRPr sz="11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773" name="Google Shape;1773;p258"/>
          <p:cNvSpPr/>
          <p:nvPr/>
        </p:nvSpPr>
        <p:spPr>
          <a:xfrm>
            <a:off x="457200" y="2832095"/>
            <a:ext cx="201300" cy="1971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4</a:t>
            </a:r>
            <a:endParaRPr sz="11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774" name="Google Shape;1774;p258"/>
          <p:cNvSpPr/>
          <p:nvPr/>
        </p:nvSpPr>
        <p:spPr>
          <a:xfrm>
            <a:off x="457200" y="3254800"/>
            <a:ext cx="201300" cy="1971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5</a:t>
            </a:r>
            <a:endParaRPr sz="11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775" name="Google Shape;1775;p258"/>
          <p:cNvSpPr/>
          <p:nvPr/>
        </p:nvSpPr>
        <p:spPr>
          <a:xfrm>
            <a:off x="457200" y="3667203"/>
            <a:ext cx="201300" cy="1971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6</a:t>
            </a:r>
            <a:endParaRPr sz="11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776" name="Google Shape;1776;p258"/>
          <p:cNvSpPr/>
          <p:nvPr/>
        </p:nvSpPr>
        <p:spPr>
          <a:xfrm>
            <a:off x="457200" y="3993996"/>
            <a:ext cx="201300" cy="1971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7</a:t>
            </a:r>
            <a:endParaRPr sz="11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777" name="Google Shape;1777;p258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778" name="Google Shape;1778;p2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14200" y="2382925"/>
            <a:ext cx="1199587" cy="2765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782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259"/>
          <p:cNvSpPr/>
          <p:nvPr/>
        </p:nvSpPr>
        <p:spPr>
          <a:xfrm>
            <a:off x="4531875" y="1101150"/>
            <a:ext cx="4155000" cy="2941200"/>
          </a:xfrm>
          <a:prstGeom prst="roundRect">
            <a:avLst>
              <a:gd fmla="val 2241" name="adj"/>
            </a:avLst>
          </a:prstGeom>
          <a:solidFill>
            <a:srgbClr val="FFFFFF"/>
          </a:solidFill>
          <a:ln>
            <a:noFill/>
          </a:ln>
          <a:effectLst>
            <a:outerShdw blurRad="342900" rotWithShape="0" algn="bl" dir="7020000" dist="114300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4" name="Google Shape;1784;p259"/>
          <p:cNvSpPr txBox="1"/>
          <p:nvPr/>
        </p:nvSpPr>
        <p:spPr>
          <a:xfrm>
            <a:off x="457200" y="453050"/>
            <a:ext cx="32865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rPr>
              <a:t>Create a practice set from an existing PDF</a:t>
            </a:r>
            <a:endParaRPr sz="2400">
              <a:solidFill>
                <a:srgbClr val="202124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02124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0212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785" name="Google Shape;1785;p259"/>
          <p:cNvSpPr txBox="1"/>
          <p:nvPr/>
        </p:nvSpPr>
        <p:spPr>
          <a:xfrm>
            <a:off x="785400" y="1536286"/>
            <a:ext cx="3032100" cy="27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highlight>
                  <a:srgbClr val="FFFFFF"/>
                </a:highlight>
                <a:latin typeface="Google Sans Text"/>
                <a:ea typeface="Google Sans Text"/>
                <a:cs typeface="Google Sans Text"/>
                <a:sym typeface="Google Sans Text"/>
              </a:rPr>
              <a:t>Create a </a:t>
            </a:r>
            <a:r>
              <a:rPr lang="en" sz="1000" u="sng">
                <a:solidFill>
                  <a:schemeClr val="hlink"/>
                </a:solidFill>
                <a:highlight>
                  <a:srgbClr val="FFFFFF"/>
                </a:highlight>
                <a:latin typeface="Google Sans Text"/>
                <a:ea typeface="Google Sans Text"/>
                <a:cs typeface="Google Sans Text"/>
                <a:sym typeface="Google Sans Text"/>
                <a:hlinkClick action="ppaction://hlinksldjump" r:id="rId3"/>
              </a:rPr>
              <a:t>new</a:t>
            </a:r>
            <a:r>
              <a:rPr lang="en" sz="1000">
                <a:solidFill>
                  <a:schemeClr val="dk1"/>
                </a:solidFill>
                <a:highlight>
                  <a:srgbClr val="FFFFFF"/>
                </a:highlight>
                <a:latin typeface="Google Sans Text"/>
                <a:ea typeface="Google Sans Text"/>
                <a:cs typeface="Google Sans Text"/>
                <a:sym typeface="Google Sans Text"/>
              </a:rPr>
              <a:t> practice set and add a title</a:t>
            </a:r>
            <a:endParaRPr sz="1000">
              <a:solidFill>
                <a:schemeClr val="dk1"/>
              </a:solidFill>
              <a:highlight>
                <a:srgbClr val="FFFFFF"/>
              </a:highlight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highlight>
                  <a:srgbClr val="FFFFFF"/>
                </a:highlight>
                <a:latin typeface="Google Sans Text"/>
                <a:ea typeface="Google Sans Text"/>
                <a:cs typeface="Google Sans Text"/>
                <a:sym typeface="Google Sans Text"/>
              </a:rPr>
              <a:t>Click </a:t>
            </a:r>
            <a:r>
              <a:rPr b="1" lang="en" sz="1000">
                <a:solidFill>
                  <a:schemeClr val="dk1"/>
                </a:solidFill>
                <a:highlight>
                  <a:srgbClr val="FFFFFF"/>
                </a:highlight>
                <a:latin typeface="Google Sans Text"/>
                <a:ea typeface="Google Sans Text"/>
                <a:cs typeface="Google Sans Text"/>
                <a:sym typeface="Google Sans Text"/>
              </a:rPr>
              <a:t>Import</a:t>
            </a:r>
            <a:r>
              <a:rPr lang="en" sz="1000">
                <a:solidFill>
                  <a:schemeClr val="dk1"/>
                </a:solidFill>
                <a:highlight>
                  <a:srgbClr val="FFFFFF"/>
                </a:highlight>
                <a:latin typeface="Google Sans Text"/>
                <a:ea typeface="Google Sans Text"/>
                <a:cs typeface="Google Sans Text"/>
                <a:sym typeface="Google Sans Text"/>
              </a:rPr>
              <a:t> below the first question editor or by clicking on the (+) sign and then selecting </a:t>
            </a:r>
            <a:r>
              <a:rPr b="1" lang="en" sz="1000">
                <a:solidFill>
                  <a:schemeClr val="dk1"/>
                </a:solidFill>
                <a:highlight>
                  <a:srgbClr val="FFFFFF"/>
                </a:highlight>
                <a:latin typeface="Google Sans Text"/>
                <a:ea typeface="Google Sans Text"/>
                <a:cs typeface="Google Sans Text"/>
                <a:sym typeface="Google Sans Text"/>
              </a:rPr>
              <a:t>Import</a:t>
            </a:r>
            <a:endParaRPr sz="1000">
              <a:solidFill>
                <a:schemeClr val="dk1"/>
              </a:solidFill>
              <a:highlight>
                <a:srgbClr val="FFFFFF"/>
              </a:highlight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Select a PDF from your Google Drive and select </a:t>
            </a: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Import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or upload a new file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Drag mouse over the text of each individual problem to select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Once all desired questions are selected, click </a:t>
            </a: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Import questions</a:t>
            </a:r>
            <a:endParaRPr b="1"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Adjust the size of the imported image by selecting the image and dragging it to fit within the light 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gray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rectangle 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sp>
        <p:nvSpPr>
          <p:cNvPr id="1786" name="Google Shape;1786;p259"/>
          <p:cNvSpPr/>
          <p:nvPr/>
        </p:nvSpPr>
        <p:spPr>
          <a:xfrm>
            <a:off x="457200" y="1522261"/>
            <a:ext cx="201300" cy="1971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1</a:t>
            </a:r>
            <a:endParaRPr sz="11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787" name="Google Shape;1787;p259"/>
          <p:cNvSpPr/>
          <p:nvPr/>
        </p:nvSpPr>
        <p:spPr>
          <a:xfrm>
            <a:off x="457200" y="1925254"/>
            <a:ext cx="201300" cy="1971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2</a:t>
            </a:r>
            <a:endParaRPr sz="11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788" name="Google Shape;1788;p259"/>
          <p:cNvSpPr/>
          <p:nvPr/>
        </p:nvSpPr>
        <p:spPr>
          <a:xfrm>
            <a:off x="457200" y="2445682"/>
            <a:ext cx="201300" cy="1971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3</a:t>
            </a:r>
            <a:endParaRPr sz="11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789" name="Google Shape;1789;p259"/>
          <p:cNvSpPr/>
          <p:nvPr/>
        </p:nvSpPr>
        <p:spPr>
          <a:xfrm>
            <a:off x="457200" y="2966111"/>
            <a:ext cx="201300" cy="1971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4</a:t>
            </a:r>
            <a:endParaRPr sz="11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790" name="Google Shape;1790;p259"/>
          <p:cNvSpPr/>
          <p:nvPr/>
        </p:nvSpPr>
        <p:spPr>
          <a:xfrm>
            <a:off x="457200" y="3501893"/>
            <a:ext cx="201300" cy="1971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5</a:t>
            </a:r>
            <a:endParaRPr sz="11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791" name="Google Shape;1791;p259"/>
          <p:cNvSpPr/>
          <p:nvPr/>
        </p:nvSpPr>
        <p:spPr>
          <a:xfrm>
            <a:off x="457200" y="4006939"/>
            <a:ext cx="201300" cy="1971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6</a:t>
            </a:r>
            <a:endParaRPr sz="11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792" name="Google Shape;1792;p259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793" name="Google Shape;1793;p2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69900" y="1413900"/>
            <a:ext cx="4116902" cy="2315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797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Google Shape;1798;p260"/>
          <p:cNvSpPr/>
          <p:nvPr/>
        </p:nvSpPr>
        <p:spPr>
          <a:xfrm>
            <a:off x="4531875" y="904750"/>
            <a:ext cx="4155000" cy="2941200"/>
          </a:xfrm>
          <a:prstGeom prst="roundRect">
            <a:avLst>
              <a:gd fmla="val 3454" name="adj"/>
            </a:avLst>
          </a:prstGeom>
          <a:solidFill>
            <a:srgbClr val="FFFFFF"/>
          </a:solidFill>
          <a:ln>
            <a:noFill/>
          </a:ln>
          <a:effectLst>
            <a:outerShdw blurRad="342900" rotWithShape="0" algn="bl" dir="7020000" dist="114300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9" name="Google Shape;1799;p260"/>
          <p:cNvSpPr txBox="1"/>
          <p:nvPr/>
        </p:nvSpPr>
        <p:spPr>
          <a:xfrm>
            <a:off x="457200" y="757850"/>
            <a:ext cx="3131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rPr>
              <a:t>Use a</a:t>
            </a:r>
            <a:r>
              <a:rPr lang="en" sz="24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rPr>
              <a:t>utograded questions to boost student engagement</a:t>
            </a:r>
            <a:endParaRPr sz="2400">
              <a:solidFill>
                <a:srgbClr val="20212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800" name="Google Shape;1800;p260"/>
          <p:cNvSpPr txBox="1"/>
          <p:nvPr/>
        </p:nvSpPr>
        <p:spPr>
          <a:xfrm>
            <a:off x="464175" y="2038725"/>
            <a:ext cx="3124200" cy="24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Autograded questions help teachers save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time and increase student self-confidence by giving students the ability to check their answers as they work through a problem.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-175259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Google Sans Text"/>
              <a:buChar char="●"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Questions with </a:t>
            </a: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Auto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next to them mean that they’re 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autograded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questions that can provide immediate feedback.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-175259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Google Sans Text"/>
              <a:buChar char="●"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The </a:t>
            </a: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paragraph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question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type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doesn’t provide immediate feedback and will need to be manually checked 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by by teachers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.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pic>
        <p:nvPicPr>
          <p:cNvPr id="1801" name="Google Shape;1801;p260"/>
          <p:cNvPicPr preferRelativeResize="0"/>
          <p:nvPr/>
        </p:nvPicPr>
        <p:blipFill rotWithShape="1">
          <a:blip r:embed="rId3">
            <a:alphaModFix/>
          </a:blip>
          <a:srcRect b="5583" l="8652" r="6930" t="16108"/>
          <a:stretch/>
        </p:blipFill>
        <p:spPr>
          <a:xfrm>
            <a:off x="4531875" y="977213"/>
            <a:ext cx="4155001" cy="2796283"/>
          </a:xfrm>
          <a:prstGeom prst="rect">
            <a:avLst/>
          </a:prstGeom>
          <a:noFill/>
          <a:ln>
            <a:noFill/>
          </a:ln>
        </p:spPr>
      </p:pic>
      <p:sp>
        <p:nvSpPr>
          <p:cNvPr id="1802" name="Google Shape;1802;p260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803" name="Google Shape;1803;p2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6375" y="3663851"/>
            <a:ext cx="1995975" cy="102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807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p261"/>
          <p:cNvSpPr/>
          <p:nvPr/>
        </p:nvSpPr>
        <p:spPr>
          <a:xfrm>
            <a:off x="4531875" y="1101150"/>
            <a:ext cx="4155000" cy="2941200"/>
          </a:xfrm>
          <a:prstGeom prst="roundRect">
            <a:avLst>
              <a:gd fmla="val 3454" name="adj"/>
            </a:avLst>
          </a:prstGeom>
          <a:solidFill>
            <a:srgbClr val="FFFFFF"/>
          </a:solidFill>
          <a:ln>
            <a:noFill/>
          </a:ln>
          <a:effectLst>
            <a:outerShdw blurRad="342900" rotWithShape="0" algn="bl" dir="7020000" dist="114300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9" name="Google Shape;1809;p261"/>
          <p:cNvSpPr txBox="1"/>
          <p:nvPr/>
        </p:nvSpPr>
        <p:spPr>
          <a:xfrm>
            <a:off x="457200" y="757850"/>
            <a:ext cx="3131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rPr>
              <a:t>Enable accepting  equivalent answers for autograded answers</a:t>
            </a:r>
            <a:endParaRPr sz="2400">
              <a:solidFill>
                <a:srgbClr val="20212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810" name="Google Shape;1810;p261"/>
          <p:cNvSpPr txBox="1"/>
          <p:nvPr/>
        </p:nvSpPr>
        <p:spPr>
          <a:xfrm>
            <a:off x="500675" y="2036863"/>
            <a:ext cx="3087600" cy="11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Use the gear icon     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to allow for equivalent answers (for example, ¼ and 0.25) and mark an autograded 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response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correct regardless of capitalization (for example, Thursday vs. tHursday).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pic>
        <p:nvPicPr>
          <p:cNvPr id="1811" name="Google Shape;1811;p261"/>
          <p:cNvPicPr preferRelativeResize="0"/>
          <p:nvPr/>
        </p:nvPicPr>
        <p:blipFill rotWithShape="1">
          <a:blip r:embed="rId3">
            <a:alphaModFix/>
          </a:blip>
          <a:srcRect b="3069" l="33333" r="17437" t="15932"/>
          <a:stretch/>
        </p:blipFill>
        <p:spPr>
          <a:xfrm>
            <a:off x="1506309" y="2026554"/>
            <a:ext cx="191951" cy="19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812" name="Google Shape;1812;p261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813" name="Google Shape;1813;p2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6827" y="2986876"/>
            <a:ext cx="1246050" cy="90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4" name="Google Shape;1814;p2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31875" y="1413297"/>
            <a:ext cx="4154998" cy="23169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818" name="Shape 1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9" name="Google Shape;1819;p2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298" y="1407162"/>
            <a:ext cx="4030499" cy="2261775"/>
          </a:xfrm>
          <a:prstGeom prst="rect">
            <a:avLst/>
          </a:prstGeom>
          <a:noFill/>
          <a:ln>
            <a:noFill/>
          </a:ln>
        </p:spPr>
      </p:pic>
      <p:sp>
        <p:nvSpPr>
          <p:cNvPr id="1820" name="Google Shape;1820;p262"/>
          <p:cNvSpPr txBox="1"/>
          <p:nvPr/>
        </p:nvSpPr>
        <p:spPr>
          <a:xfrm>
            <a:off x="457200" y="757850"/>
            <a:ext cx="3131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rPr>
              <a:t>Add learning skills to provide support for students</a:t>
            </a:r>
            <a:endParaRPr sz="2400">
              <a:solidFill>
                <a:srgbClr val="20212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821" name="Google Shape;1821;p262"/>
          <p:cNvSpPr txBox="1"/>
          <p:nvPr/>
        </p:nvSpPr>
        <p:spPr>
          <a:xfrm>
            <a:off x="464175" y="2038725"/>
            <a:ext cx="3445200" cy="24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Educators can give students real-time, point-of-use help on problems using the </a:t>
            </a: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‘Skills’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auto-search option, located at the 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bottom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of a problem.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-292100" lvl="0" marL="3429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oogle Sans Text"/>
              <a:buAutoNum type="arabicPeriod"/>
            </a:pP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Start typing a word or phrase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of the skill you would like to provide as ‘help’ for students. (Help will be provided for students in the form of a skill card or video.)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-292100" lvl="0" marL="3429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oogle Sans Text"/>
              <a:buAutoNum type="arabicPeriod"/>
            </a:pP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Select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the learning skill to attach it to the problem.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The </a:t>
            </a: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light bulb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will turn yellow when a help resource has been attached. Leave </a:t>
            </a: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‘Skills’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blank to skip help on problems.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sp>
        <p:nvSpPr>
          <p:cNvPr id="1822" name="Google Shape;1822;p262"/>
          <p:cNvSpPr/>
          <p:nvPr/>
        </p:nvSpPr>
        <p:spPr>
          <a:xfrm>
            <a:off x="457200" y="2765588"/>
            <a:ext cx="201300" cy="1971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1</a:t>
            </a:r>
            <a:endParaRPr sz="11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823" name="Google Shape;1823;p262"/>
          <p:cNvSpPr/>
          <p:nvPr/>
        </p:nvSpPr>
        <p:spPr>
          <a:xfrm>
            <a:off x="457200" y="3645045"/>
            <a:ext cx="201300" cy="1971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2</a:t>
            </a:r>
            <a:endParaRPr sz="11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824" name="Google Shape;1824;p262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25" name="Google Shape;1825;p262"/>
          <p:cNvSpPr/>
          <p:nvPr/>
        </p:nvSpPr>
        <p:spPr>
          <a:xfrm>
            <a:off x="4531875" y="1101150"/>
            <a:ext cx="4155000" cy="2941200"/>
          </a:xfrm>
          <a:prstGeom prst="roundRect">
            <a:avLst>
              <a:gd fmla="val 2241" name="adj"/>
            </a:avLst>
          </a:prstGeom>
          <a:solidFill>
            <a:srgbClr val="FFFFFF"/>
          </a:solidFill>
          <a:ln>
            <a:noFill/>
          </a:ln>
          <a:effectLst>
            <a:outerShdw blurRad="342900" rotWithShape="0" algn="bl" dir="7020000" dist="114300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26" name="Google Shape;1826;p2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40038" y="5864300"/>
            <a:ext cx="4012373" cy="225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7" name="Google Shape;1827;p2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31875" y="1413294"/>
            <a:ext cx="4154998" cy="2316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83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p263"/>
          <p:cNvSpPr txBox="1"/>
          <p:nvPr/>
        </p:nvSpPr>
        <p:spPr>
          <a:xfrm>
            <a:off x="457200" y="757850"/>
            <a:ext cx="3131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rPr>
              <a:t>Use the math/science keyboard to create numerical problems</a:t>
            </a:r>
            <a:endParaRPr sz="2400">
              <a:solidFill>
                <a:srgbClr val="20212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833" name="Google Shape;1833;p263"/>
          <p:cNvSpPr txBox="1"/>
          <p:nvPr/>
        </p:nvSpPr>
        <p:spPr>
          <a:xfrm>
            <a:off x="464175" y="2058964"/>
            <a:ext cx="3062700" cy="23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Students can access the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      icon in the practice set to open the math keyboard. 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Note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: This keyboard is not a calculator and </a:t>
            </a:r>
            <a:r>
              <a:rPr lang="en" sz="1000" u="sng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will not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calculate problems for students.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pic>
        <p:nvPicPr>
          <p:cNvPr id="1834" name="Google Shape;1834;p263"/>
          <p:cNvPicPr preferRelativeResize="0"/>
          <p:nvPr/>
        </p:nvPicPr>
        <p:blipFill rotWithShape="1">
          <a:blip r:embed="rId3">
            <a:alphaModFix/>
          </a:blip>
          <a:srcRect b="5793" l="26654" r="16062" t="0"/>
          <a:stretch/>
        </p:blipFill>
        <p:spPr>
          <a:xfrm>
            <a:off x="1875409" y="2011775"/>
            <a:ext cx="252650" cy="258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5" name="Google Shape;1835;p2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9212" y="1490951"/>
            <a:ext cx="4080324" cy="2289751"/>
          </a:xfrm>
          <a:prstGeom prst="rect">
            <a:avLst/>
          </a:prstGeom>
          <a:noFill/>
          <a:ln>
            <a:noFill/>
          </a:ln>
        </p:spPr>
      </p:pic>
      <p:sp>
        <p:nvSpPr>
          <p:cNvPr id="1836" name="Google Shape;1836;p263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837" name="Google Shape;1837;p263"/>
          <p:cNvPicPr preferRelativeResize="0"/>
          <p:nvPr/>
        </p:nvPicPr>
        <p:blipFill rotWithShape="1">
          <a:blip r:embed="rId5">
            <a:alphaModFix/>
          </a:blip>
          <a:srcRect b="14622" l="0" r="0" t="15778"/>
          <a:stretch/>
        </p:blipFill>
        <p:spPr>
          <a:xfrm>
            <a:off x="2470631" y="3424500"/>
            <a:ext cx="1131363" cy="822745"/>
          </a:xfrm>
          <a:prstGeom prst="rect">
            <a:avLst/>
          </a:prstGeom>
          <a:noFill/>
          <a:ln>
            <a:noFill/>
          </a:ln>
        </p:spPr>
      </p:pic>
      <p:sp>
        <p:nvSpPr>
          <p:cNvPr id="1838" name="Google Shape;1838;p263"/>
          <p:cNvSpPr/>
          <p:nvPr/>
        </p:nvSpPr>
        <p:spPr>
          <a:xfrm>
            <a:off x="4531875" y="1101150"/>
            <a:ext cx="4155000" cy="2941200"/>
          </a:xfrm>
          <a:prstGeom prst="roundRect">
            <a:avLst>
              <a:gd fmla="val 2241" name="adj"/>
            </a:avLst>
          </a:prstGeom>
          <a:solidFill>
            <a:srgbClr val="FFFFFF"/>
          </a:solidFill>
          <a:ln>
            <a:noFill/>
          </a:ln>
          <a:effectLst>
            <a:outerShdw blurRad="342900" rotWithShape="0" algn="bl" dir="7020000" dist="114300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39" name="Google Shape;1839;p2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31875" y="1415337"/>
            <a:ext cx="4154998" cy="2312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843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p264"/>
          <p:cNvSpPr/>
          <p:nvPr/>
        </p:nvSpPr>
        <p:spPr>
          <a:xfrm>
            <a:off x="4531875" y="1101150"/>
            <a:ext cx="4155000" cy="2941200"/>
          </a:xfrm>
          <a:prstGeom prst="roundRect">
            <a:avLst>
              <a:gd fmla="val 2271" name="adj"/>
            </a:avLst>
          </a:prstGeom>
          <a:solidFill>
            <a:srgbClr val="FFFFFF"/>
          </a:solidFill>
          <a:ln>
            <a:noFill/>
          </a:ln>
          <a:effectLst>
            <a:outerShdw blurRad="342900" rotWithShape="0" algn="bl" dir="7020000" dist="114300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5" name="Google Shape;1845;p264"/>
          <p:cNvSpPr txBox="1"/>
          <p:nvPr/>
        </p:nvSpPr>
        <p:spPr>
          <a:xfrm>
            <a:off x="457200" y="757850"/>
            <a:ext cx="30627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rPr>
              <a:t>Experience practice sets as a student</a:t>
            </a:r>
            <a:endParaRPr sz="2400">
              <a:solidFill>
                <a:srgbClr val="20212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846" name="Google Shape;1846;p264"/>
          <p:cNvSpPr txBox="1"/>
          <p:nvPr/>
        </p:nvSpPr>
        <p:spPr>
          <a:xfrm>
            <a:off x="464175" y="1733925"/>
            <a:ext cx="3062700" cy="24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Before you assign a practice set, click on </a:t>
            </a: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T</a:t>
            </a: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ry as student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                    to  to preview what your students will experience.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pic>
        <p:nvPicPr>
          <p:cNvPr id="1847" name="Google Shape;1847;p2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1874" y="1449828"/>
            <a:ext cx="4154998" cy="2243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8" name="Google Shape;1848;p264"/>
          <p:cNvPicPr preferRelativeResize="0"/>
          <p:nvPr/>
        </p:nvPicPr>
        <p:blipFill rotWithShape="1">
          <a:blip r:embed="rId4">
            <a:alphaModFix/>
          </a:blip>
          <a:srcRect b="13852" l="4625" r="0" t="-3106"/>
          <a:stretch/>
        </p:blipFill>
        <p:spPr>
          <a:xfrm>
            <a:off x="1013775" y="1920803"/>
            <a:ext cx="798700" cy="19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849" name="Google Shape;1849;p264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850" name="Google Shape;1850;p2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01125" y="2538050"/>
            <a:ext cx="1375378" cy="2791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1" name="Google Shape;1851;p2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40050" y="2991909"/>
            <a:ext cx="861075" cy="217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855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Google Shape;1856;p265"/>
          <p:cNvSpPr/>
          <p:nvPr/>
        </p:nvSpPr>
        <p:spPr>
          <a:xfrm>
            <a:off x="4531875" y="1112450"/>
            <a:ext cx="4155000" cy="2941200"/>
          </a:xfrm>
          <a:prstGeom prst="roundRect">
            <a:avLst>
              <a:gd fmla="val 1539" name="adj"/>
            </a:avLst>
          </a:prstGeom>
          <a:solidFill>
            <a:srgbClr val="FFFFFF"/>
          </a:solidFill>
          <a:ln>
            <a:noFill/>
          </a:ln>
          <a:effectLst>
            <a:outerShdw blurRad="342900" rotWithShape="0" algn="bl" dir="7020000" dist="114300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7" name="Google Shape;1857;p265"/>
          <p:cNvSpPr txBox="1"/>
          <p:nvPr/>
        </p:nvSpPr>
        <p:spPr>
          <a:xfrm>
            <a:off x="457200" y="681650"/>
            <a:ext cx="3445200" cy="11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rPr>
              <a:t>Edit and rearrange questions </a:t>
            </a:r>
            <a:r>
              <a:rPr lang="en" sz="24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rPr>
              <a:t>before assigning</a:t>
            </a:r>
            <a:endParaRPr sz="2400">
              <a:solidFill>
                <a:srgbClr val="20212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858" name="Google Shape;1858;p265"/>
          <p:cNvSpPr txBox="1"/>
          <p:nvPr/>
        </p:nvSpPr>
        <p:spPr>
          <a:xfrm>
            <a:off x="735775" y="2252400"/>
            <a:ext cx="3286500" cy="29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In the ‘Try as student’ view, click on the </a:t>
            </a: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Edit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button                                    in            in the upper-right corner.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Make any edits you’d like – 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including rearrang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ing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the order of problems – by placing your cursor over the drag-and-drop icon            located at the top center of every problem. Then, drag the problem to where you would like it.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When you’re finished editing, click the </a:t>
            </a: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Done editing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button                      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in the upper-right corner.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pic>
        <p:nvPicPr>
          <p:cNvPr id="1859" name="Google Shape;1859;p2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1875" y="1414464"/>
            <a:ext cx="4155000" cy="2337171"/>
          </a:xfrm>
          <a:prstGeom prst="rect">
            <a:avLst/>
          </a:prstGeom>
          <a:noFill/>
          <a:ln>
            <a:noFill/>
          </a:ln>
        </p:spPr>
      </p:pic>
      <p:sp>
        <p:nvSpPr>
          <p:cNvPr id="1860" name="Google Shape;1860;p265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861" name="Google Shape;1861;p2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9517" y="3971411"/>
            <a:ext cx="737560" cy="117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2" name="Google Shape;1862;p265"/>
          <p:cNvSpPr/>
          <p:nvPr/>
        </p:nvSpPr>
        <p:spPr>
          <a:xfrm>
            <a:off x="457200" y="2571750"/>
            <a:ext cx="201300" cy="1971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1</a:t>
            </a:r>
            <a:endParaRPr sz="11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863" name="Google Shape;1863;p265"/>
          <p:cNvSpPr/>
          <p:nvPr/>
        </p:nvSpPr>
        <p:spPr>
          <a:xfrm>
            <a:off x="457200" y="3169643"/>
            <a:ext cx="201300" cy="1971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2</a:t>
            </a:r>
            <a:endParaRPr sz="11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864" name="Google Shape;1864;p265"/>
          <p:cNvSpPr/>
          <p:nvPr/>
        </p:nvSpPr>
        <p:spPr>
          <a:xfrm>
            <a:off x="457200" y="4282261"/>
            <a:ext cx="201300" cy="1971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3</a:t>
            </a:r>
            <a:endParaRPr sz="11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pic>
        <p:nvPicPr>
          <p:cNvPr id="1865" name="Google Shape;1865;p2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5774" y="2768848"/>
            <a:ext cx="481952" cy="20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6" name="Google Shape;1866;p2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59179" y="3542075"/>
            <a:ext cx="276225" cy="209550"/>
          </a:xfrm>
          <a:prstGeom prst="rect">
            <a:avLst/>
          </a:prstGeom>
          <a:noFill/>
          <a:ln cap="flat" cmpd="sng" w="9525">
            <a:solidFill>
              <a:srgbClr val="E8EAE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67" name="Google Shape;1867;p2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51052" y="4452675"/>
            <a:ext cx="628669" cy="20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868" name="Google Shape;1868;p265"/>
          <p:cNvSpPr txBox="1"/>
          <p:nvPr/>
        </p:nvSpPr>
        <p:spPr>
          <a:xfrm>
            <a:off x="373850" y="1853750"/>
            <a:ext cx="3365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Educators have the opportunity to make changes to a practice set before assigning it.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9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248"/>
          <p:cNvSpPr txBox="1"/>
          <p:nvPr/>
        </p:nvSpPr>
        <p:spPr>
          <a:xfrm>
            <a:off x="457196" y="457202"/>
            <a:ext cx="5453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rPr>
              <a:t>Table of contents </a:t>
            </a:r>
            <a:endParaRPr sz="2400">
              <a:solidFill>
                <a:srgbClr val="20212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591" name="Google Shape;1591;p248"/>
          <p:cNvSpPr txBox="1"/>
          <p:nvPr/>
        </p:nvSpPr>
        <p:spPr>
          <a:xfrm>
            <a:off x="932950" y="972375"/>
            <a:ext cx="2912400" cy="8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  <a:hlinkClick action="ppaction://hlinkshowjump?jump=nextslide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Overview of p</a:t>
            </a:r>
            <a:r>
              <a:rPr lang="en" sz="1100" u="sng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  <a:hlinkClick action="ppaction://hlinkshowjump?jump=nextslide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ractice sets</a:t>
            </a:r>
            <a:endParaRPr sz="11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" sz="11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Learn about</a:t>
            </a:r>
            <a:r>
              <a:rPr lang="en" sz="11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practice sets and how they elevate Google Classroom capabilities.</a:t>
            </a:r>
            <a:endParaRPr sz="11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sp>
        <p:nvSpPr>
          <p:cNvPr id="1592" name="Google Shape;1592;p248"/>
          <p:cNvSpPr txBox="1"/>
          <p:nvPr/>
        </p:nvSpPr>
        <p:spPr>
          <a:xfrm>
            <a:off x="457200" y="972375"/>
            <a:ext cx="3954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>
                <a:solidFill>
                  <a:srgbClr val="BDC1C6"/>
                </a:solidFill>
                <a:latin typeface="Google Sans"/>
                <a:ea typeface="Google Sans"/>
                <a:cs typeface="Google Sans"/>
                <a:sym typeface="Google Sans"/>
              </a:rPr>
              <a:t>01</a:t>
            </a:r>
            <a:endParaRPr b="1">
              <a:solidFill>
                <a:srgbClr val="BDC1C6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593" name="Google Shape;1593;p248"/>
          <p:cNvSpPr txBox="1"/>
          <p:nvPr/>
        </p:nvSpPr>
        <p:spPr>
          <a:xfrm>
            <a:off x="932950" y="2003225"/>
            <a:ext cx="30819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Creating a practice set</a:t>
            </a:r>
            <a:endParaRPr sz="11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" sz="11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Design</a:t>
            </a:r>
            <a:r>
              <a:rPr lang="en" sz="11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a practice set from your own lessons or start from scratch. </a:t>
            </a:r>
            <a:r>
              <a:rPr lang="en" sz="11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</a:t>
            </a:r>
            <a:endParaRPr sz="11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sp>
        <p:nvSpPr>
          <p:cNvPr id="1594" name="Google Shape;1594;p248"/>
          <p:cNvSpPr txBox="1"/>
          <p:nvPr/>
        </p:nvSpPr>
        <p:spPr>
          <a:xfrm>
            <a:off x="457200" y="2003225"/>
            <a:ext cx="3954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>
                <a:solidFill>
                  <a:srgbClr val="BDC1C6"/>
                </a:solidFill>
                <a:latin typeface="Google Sans"/>
                <a:ea typeface="Google Sans"/>
                <a:cs typeface="Google Sans"/>
                <a:sym typeface="Google Sans"/>
              </a:rPr>
              <a:t>02</a:t>
            </a:r>
            <a:endParaRPr b="1">
              <a:solidFill>
                <a:srgbClr val="BDC1C6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595" name="Google Shape;1595;p248"/>
          <p:cNvSpPr txBox="1"/>
          <p:nvPr/>
        </p:nvSpPr>
        <p:spPr>
          <a:xfrm>
            <a:off x="4045425" y="2003225"/>
            <a:ext cx="3954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>
                <a:solidFill>
                  <a:srgbClr val="BDC1C6"/>
                </a:solidFill>
                <a:latin typeface="Google Sans"/>
                <a:ea typeface="Google Sans"/>
                <a:cs typeface="Google Sans"/>
                <a:sym typeface="Google Sans"/>
              </a:rPr>
              <a:t>06</a:t>
            </a:r>
            <a:endParaRPr b="1">
              <a:solidFill>
                <a:srgbClr val="BDC1C6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596" name="Google Shape;1596;p248"/>
          <p:cNvSpPr txBox="1"/>
          <p:nvPr/>
        </p:nvSpPr>
        <p:spPr>
          <a:xfrm>
            <a:off x="4521175" y="2003225"/>
            <a:ext cx="29124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Reviewing student work</a:t>
            </a:r>
            <a:r>
              <a:rPr lang="en" sz="1100" u="sng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  <a:hlinkClick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endParaRPr sz="11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" sz="11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Evaluate student comprehension with holistic insights.</a:t>
            </a:r>
            <a:endParaRPr sz="11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sp>
        <p:nvSpPr>
          <p:cNvPr id="1597" name="Google Shape;1597;p248"/>
          <p:cNvSpPr txBox="1"/>
          <p:nvPr/>
        </p:nvSpPr>
        <p:spPr>
          <a:xfrm>
            <a:off x="932950" y="4011675"/>
            <a:ext cx="30819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Assigning a practice set</a:t>
            </a:r>
            <a:r>
              <a:rPr lang="en" sz="1100" u="sng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  <a:hlinkClick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endParaRPr sz="11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" sz="11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Deliver </a:t>
            </a:r>
            <a:r>
              <a:rPr lang="en" sz="11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a practice set to your whole class, small group, or individual students. </a:t>
            </a:r>
            <a:endParaRPr sz="11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sp>
        <p:nvSpPr>
          <p:cNvPr id="1598" name="Google Shape;1598;p248"/>
          <p:cNvSpPr txBox="1"/>
          <p:nvPr/>
        </p:nvSpPr>
        <p:spPr>
          <a:xfrm>
            <a:off x="457200" y="4011675"/>
            <a:ext cx="3954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>
                <a:solidFill>
                  <a:srgbClr val="BDC1C6"/>
                </a:solidFill>
                <a:latin typeface="Google Sans"/>
                <a:ea typeface="Google Sans"/>
                <a:cs typeface="Google Sans"/>
                <a:sym typeface="Google Sans"/>
              </a:rPr>
              <a:t>04</a:t>
            </a:r>
            <a:endParaRPr b="1">
              <a:solidFill>
                <a:srgbClr val="BDC1C6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599" name="Google Shape;1599;p248"/>
          <p:cNvSpPr txBox="1"/>
          <p:nvPr/>
        </p:nvSpPr>
        <p:spPr>
          <a:xfrm>
            <a:off x="4521175" y="972375"/>
            <a:ext cx="29124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 student experience</a:t>
            </a:r>
            <a:r>
              <a:rPr lang="en" sz="1100" u="sng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  <a:hlinkClick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endParaRPr sz="11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" sz="11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Empower</a:t>
            </a:r>
            <a:r>
              <a:rPr lang="en" sz="11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every student to learn in their own unique way.</a:t>
            </a:r>
            <a:endParaRPr sz="11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sp>
        <p:nvSpPr>
          <p:cNvPr id="1600" name="Google Shape;1600;p248"/>
          <p:cNvSpPr txBox="1"/>
          <p:nvPr/>
        </p:nvSpPr>
        <p:spPr>
          <a:xfrm>
            <a:off x="4045425" y="972375"/>
            <a:ext cx="3954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>
                <a:solidFill>
                  <a:srgbClr val="BDC1C6"/>
                </a:solidFill>
                <a:latin typeface="Google Sans"/>
                <a:ea typeface="Google Sans"/>
                <a:cs typeface="Google Sans"/>
                <a:sym typeface="Google Sans"/>
              </a:rPr>
              <a:t>05</a:t>
            </a:r>
            <a:endParaRPr b="1">
              <a:solidFill>
                <a:srgbClr val="BDC1C6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601" name="Google Shape;1601;p248"/>
          <p:cNvSpPr txBox="1"/>
          <p:nvPr/>
        </p:nvSpPr>
        <p:spPr>
          <a:xfrm>
            <a:off x="457200" y="4794600"/>
            <a:ext cx="7558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700">
                <a:solidFill>
                  <a:srgbClr val="BDC1C6"/>
                </a:solidFill>
                <a:latin typeface="Google Sans"/>
                <a:ea typeface="Google Sans"/>
                <a:cs typeface="Google Sans"/>
                <a:sym typeface="Google Sans"/>
              </a:rPr>
              <a:t>Note:</a:t>
            </a:r>
            <a:r>
              <a:rPr lang="en" sz="700">
                <a:solidFill>
                  <a:srgbClr val="BDC1C6"/>
                </a:solidFill>
                <a:latin typeface="Google Sans"/>
                <a:ea typeface="Google Sans"/>
                <a:cs typeface="Google Sans"/>
                <a:sym typeface="Google Sans"/>
              </a:rPr>
              <a:t> Practice sets are still in the development phase and may experience bugs.</a:t>
            </a:r>
            <a:endParaRPr sz="700">
              <a:solidFill>
                <a:srgbClr val="BDC1C6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602" name="Google Shape;1602;p248"/>
          <p:cNvSpPr txBox="1"/>
          <p:nvPr/>
        </p:nvSpPr>
        <p:spPr>
          <a:xfrm>
            <a:off x="4514350" y="3021075"/>
            <a:ext cx="30819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Providing feedback </a:t>
            </a:r>
            <a:endParaRPr sz="11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" sz="11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Share your thoughts directly with us – your feedback is important.</a:t>
            </a:r>
            <a:endParaRPr sz="11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sp>
        <p:nvSpPr>
          <p:cNvPr id="1603" name="Google Shape;1603;p248"/>
          <p:cNvSpPr txBox="1"/>
          <p:nvPr/>
        </p:nvSpPr>
        <p:spPr>
          <a:xfrm>
            <a:off x="4038600" y="3021075"/>
            <a:ext cx="3954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>
                <a:solidFill>
                  <a:srgbClr val="BDC1C6"/>
                </a:solidFill>
                <a:latin typeface="Google Sans"/>
                <a:ea typeface="Google Sans"/>
                <a:cs typeface="Google Sans"/>
                <a:sym typeface="Google Sans"/>
              </a:rPr>
              <a:t>07</a:t>
            </a:r>
            <a:endParaRPr b="1">
              <a:solidFill>
                <a:srgbClr val="BDC1C6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604" name="Google Shape;1604;p248"/>
          <p:cNvSpPr/>
          <p:nvPr/>
        </p:nvSpPr>
        <p:spPr>
          <a:xfrm flipH="1">
            <a:off x="6482400" y="4502700"/>
            <a:ext cx="3483300" cy="640800"/>
          </a:xfrm>
          <a:prstGeom prst="round1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157163" rotWithShape="0" algn="bl" dir="9900000" dist="47625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05" name="Google Shape;1605;p2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73569" y="2261225"/>
            <a:ext cx="867364" cy="224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6" name="Google Shape;1606;p2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09407" y="1145074"/>
            <a:ext cx="794923" cy="794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07" name="Google Shape;1607;p248"/>
          <p:cNvCxnSpPr/>
          <p:nvPr/>
        </p:nvCxnSpPr>
        <p:spPr>
          <a:xfrm>
            <a:off x="457200" y="3809475"/>
            <a:ext cx="2696700" cy="0"/>
          </a:xfrm>
          <a:prstGeom prst="straightConnector1">
            <a:avLst/>
          </a:prstGeom>
          <a:noFill/>
          <a:ln cap="flat" cmpd="sng" w="19050">
            <a:solidFill>
              <a:srgbClr val="DADCE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08" name="Google Shape;1608;p248"/>
          <p:cNvCxnSpPr/>
          <p:nvPr/>
        </p:nvCxnSpPr>
        <p:spPr>
          <a:xfrm>
            <a:off x="457200" y="1817000"/>
            <a:ext cx="2696700" cy="0"/>
          </a:xfrm>
          <a:prstGeom prst="straightConnector1">
            <a:avLst/>
          </a:prstGeom>
          <a:noFill/>
          <a:ln cap="flat" cmpd="sng" w="19050">
            <a:solidFill>
              <a:srgbClr val="DADCE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09" name="Google Shape;1609;p248"/>
          <p:cNvCxnSpPr/>
          <p:nvPr/>
        </p:nvCxnSpPr>
        <p:spPr>
          <a:xfrm>
            <a:off x="4045425" y="1817000"/>
            <a:ext cx="2696700" cy="0"/>
          </a:xfrm>
          <a:prstGeom prst="straightConnector1">
            <a:avLst/>
          </a:prstGeom>
          <a:noFill/>
          <a:ln cap="flat" cmpd="sng" w="19050">
            <a:solidFill>
              <a:srgbClr val="DADCE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10" name="Google Shape;1610;p248"/>
          <p:cNvCxnSpPr/>
          <p:nvPr/>
        </p:nvCxnSpPr>
        <p:spPr>
          <a:xfrm>
            <a:off x="4015388" y="2818875"/>
            <a:ext cx="2696700" cy="0"/>
          </a:xfrm>
          <a:prstGeom prst="straightConnector1">
            <a:avLst/>
          </a:prstGeom>
          <a:noFill/>
          <a:ln cap="flat" cmpd="sng" w="19050">
            <a:solidFill>
              <a:srgbClr val="DADCE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11" name="Google Shape;1611;p248"/>
          <p:cNvSpPr txBox="1"/>
          <p:nvPr/>
        </p:nvSpPr>
        <p:spPr>
          <a:xfrm>
            <a:off x="932950" y="3021075"/>
            <a:ext cx="30819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  <a:hlinkClick action="ppaction://hlinksldjump"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Send &amp; receive</a:t>
            </a:r>
            <a:r>
              <a:rPr lang="en" sz="1100" u="sng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  <a:hlinkClick action="ppaction://hlinksldjump"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a practice set </a:t>
            </a:r>
            <a:endParaRPr sz="11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" sz="11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Share practice sets with verified teachers within your Google Workspace.</a:t>
            </a:r>
            <a:endParaRPr sz="11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sp>
        <p:nvSpPr>
          <p:cNvPr id="1612" name="Google Shape;1612;p248"/>
          <p:cNvSpPr txBox="1"/>
          <p:nvPr/>
        </p:nvSpPr>
        <p:spPr>
          <a:xfrm>
            <a:off x="457200" y="3021075"/>
            <a:ext cx="3954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>
                <a:solidFill>
                  <a:srgbClr val="BDC1C6"/>
                </a:solidFill>
                <a:latin typeface="Google Sans"/>
                <a:ea typeface="Google Sans"/>
                <a:cs typeface="Google Sans"/>
                <a:sym typeface="Google Sans"/>
              </a:rPr>
              <a:t>03</a:t>
            </a:r>
            <a:endParaRPr b="1">
              <a:solidFill>
                <a:srgbClr val="BDC1C6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1613" name="Google Shape;1613;p248"/>
          <p:cNvCxnSpPr/>
          <p:nvPr/>
        </p:nvCxnSpPr>
        <p:spPr>
          <a:xfrm>
            <a:off x="457200" y="2818875"/>
            <a:ext cx="2696700" cy="0"/>
          </a:xfrm>
          <a:prstGeom prst="straightConnector1">
            <a:avLst/>
          </a:prstGeom>
          <a:noFill/>
          <a:ln cap="flat" cmpd="sng" w="19050">
            <a:solidFill>
              <a:srgbClr val="DADCE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2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p266"/>
          <p:cNvSpPr txBox="1"/>
          <p:nvPr>
            <p:ph type="title"/>
          </p:nvPr>
        </p:nvSpPr>
        <p:spPr>
          <a:xfrm>
            <a:off x="962200" y="2196350"/>
            <a:ext cx="7724700" cy="8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Send &amp; </a:t>
            </a:r>
            <a:r>
              <a:rPr lang="en"/>
              <a:t>receive</a:t>
            </a:r>
            <a:r>
              <a:rPr lang="en"/>
              <a:t> a practice set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877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p267"/>
          <p:cNvSpPr/>
          <p:nvPr/>
        </p:nvSpPr>
        <p:spPr>
          <a:xfrm>
            <a:off x="4531875" y="775175"/>
            <a:ext cx="4212300" cy="3315000"/>
          </a:xfrm>
          <a:prstGeom prst="roundRect">
            <a:avLst>
              <a:gd fmla="val 2246" name="adj"/>
            </a:avLst>
          </a:prstGeom>
          <a:solidFill>
            <a:srgbClr val="FFFFFF"/>
          </a:solidFill>
          <a:ln>
            <a:noFill/>
          </a:ln>
          <a:effectLst>
            <a:outerShdw blurRad="342900" rotWithShape="0" algn="bl" dir="7020000" dist="114300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9" name="Google Shape;1879;p267"/>
          <p:cNvSpPr txBox="1"/>
          <p:nvPr>
            <p:ph type="title"/>
          </p:nvPr>
        </p:nvSpPr>
        <p:spPr>
          <a:xfrm>
            <a:off x="457200" y="757850"/>
            <a:ext cx="2636700" cy="6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2124"/>
                </a:solidFill>
              </a:rPr>
              <a:t>Send practice sets </a:t>
            </a:r>
            <a:endParaRPr>
              <a:solidFill>
                <a:srgbClr val="202124"/>
              </a:solidFill>
            </a:endParaRPr>
          </a:p>
        </p:txBody>
      </p:sp>
      <p:sp>
        <p:nvSpPr>
          <p:cNvPr id="1880" name="Google Shape;1880;p267"/>
          <p:cNvSpPr txBox="1"/>
          <p:nvPr>
            <p:ph idx="1" type="body"/>
          </p:nvPr>
        </p:nvSpPr>
        <p:spPr>
          <a:xfrm>
            <a:off x="457200" y="1398650"/>
            <a:ext cx="3301200" cy="2161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Practice sets can be shared with other </a:t>
            </a:r>
            <a:r>
              <a:rPr lang="en" sz="1000" u="sng">
                <a:solidFill>
                  <a:schemeClr val="hlink"/>
                </a:solidFill>
                <a:latin typeface="Google Sans Text"/>
                <a:ea typeface="Google Sans Text"/>
                <a:cs typeface="Google Sans Text"/>
                <a:sym typeface="Google Sans Text"/>
                <a:hlinkClick r:id="rId3"/>
              </a:rPr>
              <a:t>verified teachers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within your Google Workspace so that they can preview and make a copy of a practice set. </a:t>
            </a:r>
            <a:endParaRPr i="1"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-200659" lvl="0" marL="18288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oogle Sans"/>
              <a:buChar char="•"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Se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lect the </a:t>
            </a: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Share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button in the top bar 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-200659" lvl="0" marL="18288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oogle Sans Text"/>
              <a:buChar char="•"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Turn</a:t>
            </a: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link sharing on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using the toggle, to provide access to that practice set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-200659" lvl="0" marL="182880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Font typeface="Google Sans Text"/>
              <a:buChar char="•"/>
            </a:pP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Copy the link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by pressing the button and send or post the link to share the practice set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sp>
        <p:nvSpPr>
          <p:cNvPr id="1881" name="Google Shape;1881;p267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882" name="Google Shape;1882;p2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7477" y="3832000"/>
            <a:ext cx="2515875" cy="90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3" name="Google Shape;1883;p2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8668" y="948675"/>
            <a:ext cx="3978706" cy="296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887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268"/>
          <p:cNvSpPr/>
          <p:nvPr/>
        </p:nvSpPr>
        <p:spPr>
          <a:xfrm>
            <a:off x="4290500" y="973700"/>
            <a:ext cx="4592100" cy="2967000"/>
          </a:xfrm>
          <a:prstGeom prst="roundRect">
            <a:avLst>
              <a:gd fmla="val 2246" name="adj"/>
            </a:avLst>
          </a:prstGeom>
          <a:solidFill>
            <a:srgbClr val="FFFFFF"/>
          </a:solidFill>
          <a:ln>
            <a:noFill/>
          </a:ln>
          <a:effectLst>
            <a:outerShdw blurRad="342900" rotWithShape="0" algn="bl" dir="7020000" dist="114300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9" name="Google Shape;1889;p268"/>
          <p:cNvSpPr txBox="1"/>
          <p:nvPr>
            <p:ph type="title"/>
          </p:nvPr>
        </p:nvSpPr>
        <p:spPr>
          <a:xfrm>
            <a:off x="457200" y="757850"/>
            <a:ext cx="3301200" cy="6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2124"/>
                </a:solidFill>
              </a:rPr>
              <a:t>Receive</a:t>
            </a:r>
            <a:r>
              <a:rPr lang="en">
                <a:solidFill>
                  <a:srgbClr val="202124"/>
                </a:solidFill>
              </a:rPr>
              <a:t> a</a:t>
            </a:r>
            <a:r>
              <a:rPr lang="en">
                <a:solidFill>
                  <a:srgbClr val="202124"/>
                </a:solidFill>
              </a:rPr>
              <a:t> practice set</a:t>
            </a:r>
            <a:endParaRPr>
              <a:solidFill>
                <a:srgbClr val="202124"/>
              </a:solidFill>
            </a:endParaRPr>
          </a:p>
        </p:txBody>
      </p:sp>
      <p:sp>
        <p:nvSpPr>
          <p:cNvPr id="1890" name="Google Shape;1890;p268"/>
          <p:cNvSpPr txBox="1"/>
          <p:nvPr>
            <p:ph idx="1" type="body"/>
          </p:nvPr>
        </p:nvSpPr>
        <p:spPr>
          <a:xfrm>
            <a:off x="457200" y="1388800"/>
            <a:ext cx="3301200" cy="2307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When a teacher receives the link to a practice set they are able to</a:t>
            </a: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preview the content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and click the </a:t>
            </a: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“Make a copy”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button                     to add the practice set to their own library. 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Make changes to your copy and assign to students by accessing the practice set library when creating a new assignment. </a:t>
            </a:r>
            <a:b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</a:b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Note:</a:t>
            </a:r>
            <a:r>
              <a:rPr lang="en" sz="8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If you see a no access screen, check that the owner has the share toggle on or t</a:t>
            </a:r>
            <a:r>
              <a:rPr lang="en" sz="8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alk to your admin about getting added to </a:t>
            </a:r>
            <a:r>
              <a:rPr lang="en" sz="800" u="sng">
                <a:solidFill>
                  <a:schemeClr val="hlink"/>
                </a:solidFill>
                <a:latin typeface="Google Sans Text"/>
                <a:ea typeface="Google Sans Text"/>
                <a:cs typeface="Google Sans Text"/>
                <a:sym typeface="Google Sans Text"/>
                <a:hlinkClick r:id="rId3"/>
              </a:rPr>
              <a:t>verified teachers group</a:t>
            </a:r>
            <a:r>
              <a:rPr lang="en" sz="8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, so you can receive practice sets.</a:t>
            </a:r>
            <a:endParaRPr sz="8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sp>
        <p:nvSpPr>
          <p:cNvPr id="1891" name="Google Shape;1891;p268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892" name="Google Shape;1892;p2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82090" y="1078998"/>
            <a:ext cx="4404511" cy="2752800"/>
          </a:xfrm>
          <a:prstGeom prst="rect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93" name="Google Shape;1893;p268"/>
          <p:cNvPicPr preferRelativeResize="0"/>
          <p:nvPr/>
        </p:nvPicPr>
        <p:blipFill rotWithShape="1">
          <a:blip r:embed="rId5">
            <a:alphaModFix/>
          </a:blip>
          <a:srcRect b="0" l="45869" r="0" t="0"/>
          <a:stretch/>
        </p:blipFill>
        <p:spPr>
          <a:xfrm>
            <a:off x="874000" y="4019850"/>
            <a:ext cx="1965998" cy="82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4" name="Google Shape;1894;p2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92446" y="1752750"/>
            <a:ext cx="590550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8" name="Shape 1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9" name="Google Shape;1899;p269"/>
          <p:cNvSpPr txBox="1"/>
          <p:nvPr>
            <p:ph type="title"/>
          </p:nvPr>
        </p:nvSpPr>
        <p:spPr>
          <a:xfrm>
            <a:off x="962200" y="2196350"/>
            <a:ext cx="7724700" cy="8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Assigning a practice set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903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" name="Google Shape;1904;p270"/>
          <p:cNvSpPr/>
          <p:nvPr/>
        </p:nvSpPr>
        <p:spPr>
          <a:xfrm>
            <a:off x="4531875" y="1202400"/>
            <a:ext cx="4155000" cy="2702400"/>
          </a:xfrm>
          <a:prstGeom prst="roundRect">
            <a:avLst>
              <a:gd fmla="val 3454" name="adj"/>
            </a:avLst>
          </a:prstGeom>
          <a:solidFill>
            <a:srgbClr val="FFFFFF"/>
          </a:solidFill>
          <a:ln>
            <a:noFill/>
          </a:ln>
          <a:effectLst>
            <a:outerShdw blurRad="342900" rotWithShape="0" algn="bl" dir="7020000" dist="114300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5" name="Google Shape;1905;p270"/>
          <p:cNvSpPr txBox="1"/>
          <p:nvPr>
            <p:ph type="title"/>
          </p:nvPr>
        </p:nvSpPr>
        <p:spPr>
          <a:xfrm>
            <a:off x="404650" y="446975"/>
            <a:ext cx="3194400" cy="6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2124"/>
                </a:solidFill>
              </a:rPr>
              <a:t>Creating an </a:t>
            </a:r>
            <a:r>
              <a:rPr lang="en">
                <a:solidFill>
                  <a:srgbClr val="202124"/>
                </a:solidFill>
              </a:rPr>
              <a:t>assignment</a:t>
            </a:r>
            <a:endParaRPr>
              <a:solidFill>
                <a:srgbClr val="202124"/>
              </a:solidFill>
            </a:endParaRPr>
          </a:p>
        </p:txBody>
      </p:sp>
      <p:sp>
        <p:nvSpPr>
          <p:cNvPr id="1906" name="Google Shape;1906;p270"/>
          <p:cNvSpPr txBox="1"/>
          <p:nvPr>
            <p:ph idx="1" type="body"/>
          </p:nvPr>
        </p:nvSpPr>
        <p:spPr>
          <a:xfrm>
            <a:off x="793775" y="1427325"/>
            <a:ext cx="2947500" cy="2911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Sign in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to Google Classroom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Select a Class, then go to the </a:t>
            </a: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Classwork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tab, click </a:t>
            </a: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Create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, and choose </a:t>
            </a: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Assignment</a:t>
            </a:r>
            <a:endParaRPr b="1"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Create an assignment and add a title or instructions (optional)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Within the Attach options, select </a:t>
            </a: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Practice sets 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Select the desired practice set and click </a:t>
            </a: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Attach</a:t>
            </a: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.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Attach any additional reference materials as needed.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Adjust the assignment title if desired and click the </a:t>
            </a: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Due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drop-down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menu to set an assignment due date 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Select </a:t>
            </a: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Assign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to finish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pic>
        <p:nvPicPr>
          <p:cNvPr id="1907" name="Google Shape;1907;p2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3400" y="1408357"/>
            <a:ext cx="4071950" cy="2290487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270"/>
          <p:cNvSpPr/>
          <p:nvPr/>
        </p:nvSpPr>
        <p:spPr>
          <a:xfrm>
            <a:off x="457200" y="1421405"/>
            <a:ext cx="201300" cy="1971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1</a:t>
            </a:r>
            <a:endParaRPr sz="11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909" name="Google Shape;1909;p270"/>
          <p:cNvSpPr/>
          <p:nvPr/>
        </p:nvSpPr>
        <p:spPr>
          <a:xfrm>
            <a:off x="457200" y="1845016"/>
            <a:ext cx="201300" cy="1971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2</a:t>
            </a:r>
            <a:endParaRPr sz="11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910" name="Google Shape;1910;p270"/>
          <p:cNvSpPr/>
          <p:nvPr/>
        </p:nvSpPr>
        <p:spPr>
          <a:xfrm>
            <a:off x="457200" y="2375753"/>
            <a:ext cx="201300" cy="1971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3</a:t>
            </a:r>
            <a:endParaRPr sz="11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911" name="Google Shape;1911;p270"/>
          <p:cNvSpPr/>
          <p:nvPr/>
        </p:nvSpPr>
        <p:spPr>
          <a:xfrm>
            <a:off x="457200" y="2799364"/>
            <a:ext cx="201300" cy="1971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4</a:t>
            </a:r>
            <a:endParaRPr sz="11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912" name="Google Shape;1912;p270"/>
          <p:cNvSpPr/>
          <p:nvPr/>
        </p:nvSpPr>
        <p:spPr>
          <a:xfrm>
            <a:off x="457200" y="3267343"/>
            <a:ext cx="201300" cy="1971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5</a:t>
            </a:r>
            <a:endParaRPr sz="11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913" name="Google Shape;1913;p270"/>
          <p:cNvSpPr/>
          <p:nvPr/>
        </p:nvSpPr>
        <p:spPr>
          <a:xfrm>
            <a:off x="457200" y="3933001"/>
            <a:ext cx="201300" cy="1971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6</a:t>
            </a:r>
            <a:endParaRPr sz="11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914" name="Google Shape;1914;p270"/>
          <p:cNvSpPr/>
          <p:nvPr/>
        </p:nvSpPr>
        <p:spPr>
          <a:xfrm>
            <a:off x="457200" y="4546210"/>
            <a:ext cx="201300" cy="1971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7</a:t>
            </a:r>
            <a:endParaRPr sz="11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915" name="Google Shape;1915;p270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919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920;p271"/>
          <p:cNvSpPr/>
          <p:nvPr/>
        </p:nvSpPr>
        <p:spPr>
          <a:xfrm>
            <a:off x="4901725" y="717700"/>
            <a:ext cx="3543300" cy="3448800"/>
          </a:xfrm>
          <a:prstGeom prst="roundRect">
            <a:avLst>
              <a:gd fmla="val 2246" name="adj"/>
            </a:avLst>
          </a:prstGeom>
          <a:solidFill>
            <a:srgbClr val="FFFFFF"/>
          </a:solidFill>
          <a:ln>
            <a:noFill/>
          </a:ln>
          <a:effectLst>
            <a:outerShdw blurRad="342900" rotWithShape="0" algn="bl" dir="7020000" dist="114300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1" name="Google Shape;1921;p271"/>
          <p:cNvSpPr txBox="1"/>
          <p:nvPr>
            <p:ph type="title"/>
          </p:nvPr>
        </p:nvSpPr>
        <p:spPr>
          <a:xfrm>
            <a:off x="457200" y="757850"/>
            <a:ext cx="2636700" cy="6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2124"/>
                </a:solidFill>
              </a:rPr>
              <a:t>Use differentiation to tailor instruction</a:t>
            </a:r>
            <a:r>
              <a:rPr lang="en">
                <a:solidFill>
                  <a:srgbClr val="202124"/>
                </a:solidFill>
              </a:rPr>
              <a:t> when distributing assignments</a:t>
            </a:r>
            <a:endParaRPr>
              <a:solidFill>
                <a:srgbClr val="202124"/>
              </a:solidFill>
            </a:endParaRPr>
          </a:p>
        </p:txBody>
      </p:sp>
      <p:sp>
        <p:nvSpPr>
          <p:cNvPr id="1922" name="Google Shape;1922;p271"/>
          <p:cNvSpPr txBox="1"/>
          <p:nvPr>
            <p:ph idx="1" type="body"/>
          </p:nvPr>
        </p:nvSpPr>
        <p:spPr>
          <a:xfrm>
            <a:off x="457200" y="2379400"/>
            <a:ext cx="3301200" cy="2307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Practice sets can be assigned to your whole class, small groups, or individual students to benefit students across the learning continuum.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-200659" lvl="0" marL="18288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oogle Sans"/>
              <a:buChar char="•"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Select the </a:t>
            </a: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All students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drop-down option to change from assigning the practice set to the whole class or to other student groups.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-200659" lvl="0" marL="182880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Font typeface="Google Sans Text"/>
              <a:buChar char="•"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Click the </a:t>
            </a: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Assign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button when finished to distribute the assignment to the selected students.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sp>
        <p:nvSpPr>
          <p:cNvPr id="1923" name="Google Shape;1923;p271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924" name="Google Shape;1924;p2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9575" y="5395958"/>
            <a:ext cx="2400975" cy="860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5" name="Google Shape;1925;p271"/>
          <p:cNvPicPr preferRelativeResize="0"/>
          <p:nvPr/>
        </p:nvPicPr>
        <p:blipFill rotWithShape="1">
          <a:blip r:embed="rId4">
            <a:alphaModFix/>
          </a:blip>
          <a:srcRect b="3409" l="0" r="0" t="0"/>
          <a:stretch/>
        </p:blipFill>
        <p:spPr>
          <a:xfrm>
            <a:off x="5140025" y="1029325"/>
            <a:ext cx="1624026" cy="26359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926" name="Google Shape;1926;p271"/>
          <p:cNvPicPr preferRelativeResize="0"/>
          <p:nvPr/>
        </p:nvPicPr>
        <p:blipFill rotWithShape="1">
          <a:blip r:embed="rId5">
            <a:alphaModFix/>
          </a:blip>
          <a:srcRect b="0" l="3227" r="1552" t="0"/>
          <a:stretch/>
        </p:blipFill>
        <p:spPr>
          <a:xfrm>
            <a:off x="6950000" y="1029325"/>
            <a:ext cx="1391979" cy="263347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927" name="Google Shape;1927;p271"/>
          <p:cNvSpPr/>
          <p:nvPr/>
        </p:nvSpPr>
        <p:spPr>
          <a:xfrm>
            <a:off x="5995900" y="1530450"/>
            <a:ext cx="654000" cy="2448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1" name="Shape 1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2" name="Google Shape;1932;p272"/>
          <p:cNvSpPr txBox="1"/>
          <p:nvPr>
            <p:ph type="title"/>
          </p:nvPr>
        </p:nvSpPr>
        <p:spPr>
          <a:xfrm>
            <a:off x="962200" y="2196350"/>
            <a:ext cx="7724700" cy="8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student experience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6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p273"/>
          <p:cNvSpPr txBox="1"/>
          <p:nvPr>
            <p:ph type="title"/>
          </p:nvPr>
        </p:nvSpPr>
        <p:spPr>
          <a:xfrm>
            <a:off x="457200" y="526501"/>
            <a:ext cx="4074600" cy="13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Overview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1938" name="Google Shape;1938;p273"/>
          <p:cNvSpPr txBox="1"/>
          <p:nvPr>
            <p:ph idx="2" type="title"/>
          </p:nvPr>
        </p:nvSpPr>
        <p:spPr>
          <a:xfrm>
            <a:off x="457199" y="757963"/>
            <a:ext cx="3405300" cy="34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2124"/>
                </a:solidFill>
              </a:rPr>
              <a:t>The s</a:t>
            </a:r>
            <a:r>
              <a:rPr lang="en">
                <a:solidFill>
                  <a:srgbClr val="202124"/>
                </a:solidFill>
              </a:rPr>
              <a:t>tudent experience</a:t>
            </a:r>
            <a:endParaRPr>
              <a:solidFill>
                <a:srgbClr val="202124"/>
              </a:solidFill>
            </a:endParaRPr>
          </a:p>
        </p:txBody>
      </p:sp>
      <p:sp>
        <p:nvSpPr>
          <p:cNvPr id="1939" name="Google Shape;1939;p273"/>
          <p:cNvSpPr txBox="1"/>
          <p:nvPr>
            <p:ph idx="1" type="body"/>
          </p:nvPr>
        </p:nvSpPr>
        <p:spPr>
          <a:xfrm>
            <a:off x="464175" y="1631400"/>
            <a:ext cx="819900" cy="16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Inking tool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sp>
        <p:nvSpPr>
          <p:cNvPr id="1940" name="Google Shape;1940;p273"/>
          <p:cNvSpPr/>
          <p:nvPr/>
        </p:nvSpPr>
        <p:spPr>
          <a:xfrm>
            <a:off x="1966800" y="1145100"/>
            <a:ext cx="4905600" cy="2853300"/>
          </a:xfrm>
          <a:prstGeom prst="roundRect">
            <a:avLst>
              <a:gd fmla="val 3934" name="adj"/>
            </a:avLst>
          </a:prstGeom>
          <a:solidFill>
            <a:srgbClr val="FFFFFF"/>
          </a:solidFill>
          <a:ln>
            <a:noFill/>
          </a:ln>
          <a:effectLst>
            <a:outerShdw blurRad="185738" rotWithShape="0" algn="bl">
              <a:srgbClr val="000000">
                <a:alpha val="10000"/>
              </a:srgbClr>
            </a:outerShdw>
          </a:effectLst>
        </p:spPr>
        <p:txBody>
          <a:bodyPr anchorCtr="0" anchor="t" bIns="91425" lIns="91425" spcFirstLastPara="1" rIns="91425" wrap="square" tIns="228600">
            <a:noAutofit/>
          </a:bodyPr>
          <a:lstStyle/>
          <a:p>
            <a:pPr indent="0" lvl="0" marL="0" marR="337859" rt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 sz="700">
              <a:solidFill>
                <a:srgbClr val="4285F4"/>
              </a:solidFill>
              <a:latin typeface="Google Sans Text Medium"/>
              <a:ea typeface="Google Sans Text Medium"/>
              <a:cs typeface="Google Sans Text Medium"/>
              <a:sym typeface="Google Sans Text Medium"/>
            </a:endParaRPr>
          </a:p>
        </p:txBody>
      </p:sp>
      <p:pic>
        <p:nvPicPr>
          <p:cNvPr id="1941" name="Google Shape;1941;p273"/>
          <p:cNvPicPr preferRelativeResize="0"/>
          <p:nvPr/>
        </p:nvPicPr>
        <p:blipFill rotWithShape="1">
          <a:blip r:embed="rId3">
            <a:alphaModFix/>
          </a:blip>
          <a:srcRect b="1143" l="0" r="0" t="1133"/>
          <a:stretch/>
        </p:blipFill>
        <p:spPr>
          <a:xfrm>
            <a:off x="2152425" y="5636612"/>
            <a:ext cx="4534349" cy="2473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2" name="Google Shape;1942;p2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2350" y="1580676"/>
            <a:ext cx="303800" cy="28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3" name="Google Shape;1943;p2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99900" y="1394150"/>
            <a:ext cx="303800" cy="28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4" name="Google Shape;1944;p273"/>
          <p:cNvPicPr preferRelativeResize="0"/>
          <p:nvPr/>
        </p:nvPicPr>
        <p:blipFill rotWithShape="1">
          <a:blip r:embed="rId6">
            <a:alphaModFix/>
          </a:blip>
          <a:srcRect b="3703" l="11978" r="12589" t="15969"/>
          <a:stretch/>
        </p:blipFill>
        <p:spPr>
          <a:xfrm>
            <a:off x="1446150" y="3007075"/>
            <a:ext cx="289775" cy="284825"/>
          </a:xfrm>
          <a:prstGeom prst="rect">
            <a:avLst/>
          </a:prstGeom>
          <a:noFill/>
          <a:ln>
            <a:noFill/>
          </a:ln>
        </p:spPr>
      </p:pic>
      <p:sp>
        <p:nvSpPr>
          <p:cNvPr id="1945" name="Google Shape;1945;p273"/>
          <p:cNvSpPr txBox="1"/>
          <p:nvPr>
            <p:ph idx="1" type="body"/>
          </p:nvPr>
        </p:nvSpPr>
        <p:spPr>
          <a:xfrm>
            <a:off x="7202825" y="3066750"/>
            <a:ext cx="819900" cy="451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946" name="Google Shape;1946;p273"/>
          <p:cNvSpPr txBox="1"/>
          <p:nvPr/>
        </p:nvSpPr>
        <p:spPr>
          <a:xfrm>
            <a:off x="7652375" y="1366900"/>
            <a:ext cx="819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Light bulb</a:t>
            </a:r>
            <a:endParaRPr sz="10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947" name="Google Shape;1947;p273"/>
          <p:cNvSpPr txBox="1"/>
          <p:nvPr/>
        </p:nvSpPr>
        <p:spPr>
          <a:xfrm>
            <a:off x="7016350" y="1729725"/>
            <a:ext cx="16704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If you provided skills help, the light bulb will turn solid yellow to notify your  students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sp>
        <p:nvSpPr>
          <p:cNvPr id="1948" name="Google Shape;1948;p273"/>
          <p:cNvSpPr txBox="1"/>
          <p:nvPr/>
        </p:nvSpPr>
        <p:spPr>
          <a:xfrm>
            <a:off x="457200" y="1941025"/>
            <a:ext cx="14862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Students can use a mouse, stylus, or their finger to use the pen and eraser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sp>
        <p:nvSpPr>
          <p:cNvPr id="1949" name="Google Shape;1949;p273"/>
          <p:cNvSpPr txBox="1"/>
          <p:nvPr/>
        </p:nvSpPr>
        <p:spPr>
          <a:xfrm>
            <a:off x="464175" y="3646900"/>
            <a:ext cx="14328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Students can show their work using the notepad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sp>
        <p:nvSpPr>
          <p:cNvPr id="1950" name="Google Shape;1950;p273"/>
          <p:cNvSpPr txBox="1"/>
          <p:nvPr/>
        </p:nvSpPr>
        <p:spPr>
          <a:xfrm>
            <a:off x="455975" y="3052325"/>
            <a:ext cx="13119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Show your work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sp>
        <p:nvSpPr>
          <p:cNvPr id="1951" name="Google Shape;1951;p273"/>
          <p:cNvSpPr txBox="1"/>
          <p:nvPr/>
        </p:nvSpPr>
        <p:spPr>
          <a:xfrm>
            <a:off x="7039713" y="3215688"/>
            <a:ext cx="8997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Extra help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sp>
        <p:nvSpPr>
          <p:cNvPr id="1952" name="Google Shape;1952;p273"/>
          <p:cNvSpPr txBox="1"/>
          <p:nvPr/>
        </p:nvSpPr>
        <p:spPr>
          <a:xfrm>
            <a:off x="7016350" y="3554475"/>
            <a:ext cx="1670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If you provided skills, students can click on resources to access skill cards and videos to scaffold their thinking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sp>
        <p:nvSpPr>
          <p:cNvPr id="1953" name="Google Shape;1953;p273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954" name="Google Shape;1954;p273"/>
          <p:cNvPicPr preferRelativeResize="0"/>
          <p:nvPr/>
        </p:nvPicPr>
        <p:blipFill rotWithShape="1">
          <a:blip r:embed="rId7">
            <a:alphaModFix/>
          </a:blip>
          <a:srcRect b="9207" l="9843" r="8061" t="11002"/>
          <a:stretch/>
        </p:blipFill>
        <p:spPr>
          <a:xfrm>
            <a:off x="7687399" y="3206223"/>
            <a:ext cx="494075" cy="19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5" name="Google Shape;1955;p2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90859" y="1295550"/>
            <a:ext cx="4477643" cy="255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56" name="Google Shape;1956;p273"/>
          <p:cNvCxnSpPr>
            <a:stCxn id="1943" idx="1"/>
          </p:cNvCxnSpPr>
          <p:nvPr/>
        </p:nvCxnSpPr>
        <p:spPr>
          <a:xfrm flipH="1">
            <a:off x="6660800" y="1536250"/>
            <a:ext cx="839100" cy="617400"/>
          </a:xfrm>
          <a:prstGeom prst="bentConnector3">
            <a:avLst>
              <a:gd fmla="val 68076" name="adj1"/>
            </a:avLst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57" name="Google Shape;1957;p273"/>
          <p:cNvCxnSpPr>
            <a:stCxn id="1951" idx="1"/>
          </p:cNvCxnSpPr>
          <p:nvPr/>
        </p:nvCxnSpPr>
        <p:spPr>
          <a:xfrm flipH="1">
            <a:off x="6650913" y="3292638"/>
            <a:ext cx="388800" cy="327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58" name="Google Shape;1958;p273"/>
          <p:cNvCxnSpPr>
            <a:stCxn id="1939" idx="0"/>
          </p:cNvCxnSpPr>
          <p:nvPr/>
        </p:nvCxnSpPr>
        <p:spPr>
          <a:xfrm flipH="1" rot="-5400000">
            <a:off x="1330875" y="1174650"/>
            <a:ext cx="421500" cy="1335000"/>
          </a:xfrm>
          <a:prstGeom prst="bentConnector4">
            <a:avLst>
              <a:gd fmla="val -56495" name="adj1"/>
              <a:gd fmla="val 65354" name="adj2"/>
            </a:avLst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59" name="Google Shape;1959;p273"/>
          <p:cNvCxnSpPr>
            <a:stCxn id="1939" idx="2"/>
          </p:cNvCxnSpPr>
          <p:nvPr/>
        </p:nvCxnSpPr>
        <p:spPr>
          <a:xfrm rot="-5400000">
            <a:off x="1853025" y="2295000"/>
            <a:ext cx="6300" cy="1964100"/>
          </a:xfrm>
          <a:prstGeom prst="bentConnector4">
            <a:avLst>
              <a:gd fmla="val -3779762" name="adj1"/>
              <a:gd fmla="val 60436" name="adj2"/>
            </a:avLst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963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Google Shape;1964;p274"/>
          <p:cNvSpPr/>
          <p:nvPr/>
        </p:nvSpPr>
        <p:spPr>
          <a:xfrm>
            <a:off x="4531875" y="1101150"/>
            <a:ext cx="4155000" cy="2941200"/>
          </a:xfrm>
          <a:prstGeom prst="roundRect">
            <a:avLst>
              <a:gd fmla="val 2241" name="adj"/>
            </a:avLst>
          </a:prstGeom>
          <a:solidFill>
            <a:srgbClr val="FFFFFF"/>
          </a:solidFill>
          <a:ln>
            <a:noFill/>
          </a:ln>
          <a:effectLst>
            <a:outerShdw blurRad="342900" rotWithShape="0" algn="bl" dir="7020000" dist="114300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5" name="Google Shape;1965;p274"/>
          <p:cNvSpPr txBox="1"/>
          <p:nvPr/>
        </p:nvSpPr>
        <p:spPr>
          <a:xfrm>
            <a:off x="457200" y="757850"/>
            <a:ext cx="3131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rPr>
              <a:t>Enable more seamless student work within Classroom</a:t>
            </a:r>
            <a:endParaRPr sz="2400">
              <a:solidFill>
                <a:srgbClr val="202124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0212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966" name="Google Shape;1966;p274"/>
          <p:cNvSpPr txBox="1"/>
          <p:nvPr/>
        </p:nvSpPr>
        <p:spPr>
          <a:xfrm>
            <a:off x="464175" y="2038725"/>
            <a:ext cx="2927400" cy="24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000">
                <a:solidFill>
                  <a:srgbClr val="202124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Students can access practice sets within their Classroom by simply clicking on an assignment that has a practice set attached.</a:t>
            </a:r>
            <a:endParaRPr sz="1000">
              <a:solidFill>
                <a:srgbClr val="202124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pic>
        <p:nvPicPr>
          <p:cNvPr id="1967" name="Google Shape;1967;p2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1875" y="1409400"/>
            <a:ext cx="4155000" cy="2337188"/>
          </a:xfrm>
          <a:prstGeom prst="rect">
            <a:avLst/>
          </a:prstGeom>
          <a:noFill/>
          <a:ln>
            <a:noFill/>
          </a:ln>
        </p:spPr>
      </p:pic>
      <p:sp>
        <p:nvSpPr>
          <p:cNvPr id="1968" name="Google Shape;1968;p274"/>
          <p:cNvSpPr/>
          <p:nvPr/>
        </p:nvSpPr>
        <p:spPr>
          <a:xfrm>
            <a:off x="-9" y="235350"/>
            <a:ext cx="35400" cy="467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969" name="Google Shape;1969;p2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5557" y="3242650"/>
            <a:ext cx="2650894" cy="157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973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4" name="Google Shape;1974;p275"/>
          <p:cNvSpPr/>
          <p:nvPr/>
        </p:nvSpPr>
        <p:spPr>
          <a:xfrm>
            <a:off x="4531875" y="1101150"/>
            <a:ext cx="4155000" cy="2941200"/>
          </a:xfrm>
          <a:prstGeom prst="roundRect">
            <a:avLst>
              <a:gd fmla="val 3454" name="adj"/>
            </a:avLst>
          </a:prstGeom>
          <a:solidFill>
            <a:srgbClr val="FFFFFF"/>
          </a:solidFill>
          <a:ln>
            <a:noFill/>
          </a:ln>
          <a:effectLst>
            <a:outerShdw blurRad="342900" rotWithShape="0" algn="bl" dir="7020000" dist="114300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5" name="Google Shape;1975;p275"/>
          <p:cNvSpPr txBox="1"/>
          <p:nvPr/>
        </p:nvSpPr>
        <p:spPr>
          <a:xfrm>
            <a:off x="457200" y="757850"/>
            <a:ext cx="3131100" cy="13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rPr>
              <a:t>Interactive lessons that capture student thinking</a:t>
            </a:r>
            <a:endParaRPr sz="2400">
              <a:solidFill>
                <a:srgbClr val="20212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976" name="Google Shape;1976;p275"/>
          <p:cNvSpPr txBox="1"/>
          <p:nvPr/>
        </p:nvSpPr>
        <p:spPr>
          <a:xfrm>
            <a:off x="464175" y="2038725"/>
            <a:ext cx="3216900" cy="24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Empower students to demonstrate their understanding of concepts. 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-181609" lvl="0" marL="18288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Google Sans Text"/>
              <a:buChar char="●"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Students can leverage the 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unobtrusive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 </a:t>
            </a:r>
            <a:b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</a:b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inking tool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, found to the left of each problem.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-181609" lvl="0" marL="18288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Google Sans Text"/>
              <a:buChar char="●"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When the inking tool icon is clicked, the </a:t>
            </a: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pencil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and </a:t>
            </a: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eraser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options can be used to manually write in answers.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-181609" lvl="0" marL="182880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700"/>
              <a:buFont typeface="Google Sans Text"/>
              <a:buChar char="●"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Optionally, the </a:t>
            </a: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notepad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icon          allows students to work out problems.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pic>
        <p:nvPicPr>
          <p:cNvPr id="1977" name="Google Shape;1977;p2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5450" y="2468064"/>
            <a:ext cx="303800" cy="28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8" name="Google Shape;1978;p275"/>
          <p:cNvPicPr preferRelativeResize="0"/>
          <p:nvPr/>
        </p:nvPicPr>
        <p:blipFill rotWithShape="1">
          <a:blip r:embed="rId4">
            <a:alphaModFix/>
          </a:blip>
          <a:srcRect b="3703" l="11978" r="12589" t="15969"/>
          <a:stretch/>
        </p:blipFill>
        <p:spPr>
          <a:xfrm>
            <a:off x="2325738" y="3684700"/>
            <a:ext cx="289775" cy="284825"/>
          </a:xfrm>
          <a:prstGeom prst="rect">
            <a:avLst/>
          </a:prstGeom>
          <a:noFill/>
          <a:ln>
            <a:noFill/>
          </a:ln>
        </p:spPr>
      </p:pic>
      <p:sp>
        <p:nvSpPr>
          <p:cNvPr id="1979" name="Google Shape;1979;p275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980" name="Google Shape;1980;p2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7324" y="4297212"/>
            <a:ext cx="1113199" cy="610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1" name="Google Shape;1981;p275"/>
          <p:cNvPicPr preferRelativeResize="0"/>
          <p:nvPr/>
        </p:nvPicPr>
        <p:blipFill rotWithShape="1">
          <a:blip r:embed="rId6">
            <a:alphaModFix/>
          </a:blip>
          <a:srcRect b="0" l="0" r="159" t="0"/>
          <a:stretch/>
        </p:blipFill>
        <p:spPr>
          <a:xfrm>
            <a:off x="4533675" y="1264625"/>
            <a:ext cx="4151376" cy="2656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7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p249"/>
          <p:cNvSpPr txBox="1"/>
          <p:nvPr>
            <p:ph type="title"/>
          </p:nvPr>
        </p:nvSpPr>
        <p:spPr>
          <a:xfrm>
            <a:off x="962200" y="2196350"/>
            <a:ext cx="7724700" cy="8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 of practice sets 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985" name="Shape 1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" name="Google Shape;1986;p276"/>
          <p:cNvSpPr/>
          <p:nvPr/>
        </p:nvSpPr>
        <p:spPr>
          <a:xfrm>
            <a:off x="4531875" y="1101150"/>
            <a:ext cx="4155000" cy="2941200"/>
          </a:xfrm>
          <a:prstGeom prst="roundRect">
            <a:avLst>
              <a:gd fmla="val 3454" name="adj"/>
            </a:avLst>
          </a:prstGeom>
          <a:solidFill>
            <a:srgbClr val="FFFFFF"/>
          </a:solidFill>
          <a:ln>
            <a:noFill/>
          </a:ln>
          <a:effectLst>
            <a:outerShdw blurRad="342900" rotWithShape="0" algn="bl" dir="7020000" dist="114300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7" name="Google Shape;1987;p276"/>
          <p:cNvSpPr txBox="1"/>
          <p:nvPr/>
        </p:nvSpPr>
        <p:spPr>
          <a:xfrm>
            <a:off x="457200" y="757850"/>
            <a:ext cx="34155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rPr>
              <a:t>Inspire critical thinking and student agency </a:t>
            </a:r>
            <a:endParaRPr sz="2400">
              <a:solidFill>
                <a:srgbClr val="20212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988" name="Google Shape;1988;p276"/>
          <p:cNvSpPr txBox="1"/>
          <p:nvPr/>
        </p:nvSpPr>
        <p:spPr>
          <a:xfrm>
            <a:off x="464175" y="1811925"/>
            <a:ext cx="3357000" cy="24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Give students opportunities to conceptualize, reason, evaluate, and reflect on their answers when you provide point-of-use support. 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-181609" lvl="0" marL="18288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Google Sans Text"/>
              <a:buChar char="●"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Students can click on the</a:t>
            </a: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light bulb 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to 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activate accessible hints and resources provided to them.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-181609" lvl="0" marL="18288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Google Sans Text"/>
              <a:buChar char="●"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Real-time remediation helps scaffold student learning and improve engagement, self-confidence, and student motivation. 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sp>
        <p:nvSpPr>
          <p:cNvPr id="1989" name="Google Shape;1989;p276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990" name="Google Shape;1990;p2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9550" y="3762750"/>
            <a:ext cx="1865750" cy="115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1" name="Google Shape;1991;p2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3697" y="1422772"/>
            <a:ext cx="4151375" cy="2269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5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Google Shape;1996;p277"/>
          <p:cNvSpPr txBox="1"/>
          <p:nvPr>
            <p:ph type="title"/>
          </p:nvPr>
        </p:nvSpPr>
        <p:spPr>
          <a:xfrm>
            <a:off x="962200" y="2196350"/>
            <a:ext cx="7724700" cy="8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Reviewing student work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000" name="Shape 2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1" name="Google Shape;2001;p278"/>
          <p:cNvSpPr/>
          <p:nvPr/>
        </p:nvSpPr>
        <p:spPr>
          <a:xfrm>
            <a:off x="4531875" y="1101150"/>
            <a:ext cx="4155000" cy="2941200"/>
          </a:xfrm>
          <a:prstGeom prst="roundRect">
            <a:avLst>
              <a:gd fmla="val 3454" name="adj"/>
            </a:avLst>
          </a:prstGeom>
          <a:solidFill>
            <a:srgbClr val="FFFFFF"/>
          </a:solidFill>
          <a:ln>
            <a:noFill/>
          </a:ln>
          <a:effectLst>
            <a:outerShdw blurRad="342900" rotWithShape="0" algn="bl" dir="7020000" dist="114300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2" name="Google Shape;2002;p278"/>
          <p:cNvSpPr txBox="1"/>
          <p:nvPr/>
        </p:nvSpPr>
        <p:spPr>
          <a:xfrm>
            <a:off x="457200" y="757850"/>
            <a:ext cx="3131100" cy="10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rPr>
              <a:t>Holistic insights for informed decisions</a:t>
            </a:r>
            <a:endParaRPr sz="2400">
              <a:solidFill>
                <a:srgbClr val="20212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003" name="Google Shape;2003;p278"/>
          <p:cNvSpPr txBox="1"/>
          <p:nvPr/>
        </p:nvSpPr>
        <p:spPr>
          <a:xfrm>
            <a:off x="457200" y="1811150"/>
            <a:ext cx="3062700" cy="24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Insights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provide an overview of the class strengths and areas of need to inform next steps. At a glance, educators can save time by: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-181609" lvl="0" marL="18288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Google Sans Text"/>
              <a:buChar char="●"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Inferring big ideas and insights for the whole class and individual students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-181609" lvl="0" marL="18288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Google Sans Text"/>
              <a:buChar char="●"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Reviewing problem-by-problem results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-181609" lvl="0" marL="18288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Google Sans Text"/>
              <a:buChar char="●"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Viewing 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individual student scores and performance summaries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pic>
        <p:nvPicPr>
          <p:cNvPr id="2004" name="Google Shape;2004;p2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2872" y="3893871"/>
            <a:ext cx="1177026" cy="792430"/>
          </a:xfrm>
          <a:prstGeom prst="rect">
            <a:avLst/>
          </a:prstGeom>
          <a:noFill/>
          <a:ln>
            <a:noFill/>
          </a:ln>
        </p:spPr>
      </p:pic>
      <p:sp>
        <p:nvSpPr>
          <p:cNvPr id="2005" name="Google Shape;2005;p278"/>
          <p:cNvSpPr/>
          <p:nvPr/>
        </p:nvSpPr>
        <p:spPr>
          <a:xfrm>
            <a:off x="-13813" y="235375"/>
            <a:ext cx="35400" cy="467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006" name="Google Shape;2006;p278"/>
          <p:cNvPicPr preferRelativeResize="0"/>
          <p:nvPr/>
        </p:nvPicPr>
        <p:blipFill rotWithShape="1">
          <a:blip r:embed="rId4">
            <a:alphaModFix/>
          </a:blip>
          <a:srcRect b="59" l="0" r="0" t="49"/>
          <a:stretch/>
        </p:blipFill>
        <p:spPr>
          <a:xfrm>
            <a:off x="4531875" y="1406461"/>
            <a:ext cx="4154998" cy="2330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0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p279"/>
          <p:cNvSpPr txBox="1"/>
          <p:nvPr>
            <p:ph type="title"/>
          </p:nvPr>
        </p:nvSpPr>
        <p:spPr>
          <a:xfrm>
            <a:off x="457200" y="530539"/>
            <a:ext cx="4074600" cy="13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Overview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2012" name="Google Shape;2012;p279"/>
          <p:cNvSpPr txBox="1"/>
          <p:nvPr>
            <p:ph idx="2" type="title"/>
          </p:nvPr>
        </p:nvSpPr>
        <p:spPr>
          <a:xfrm>
            <a:off x="457199" y="762001"/>
            <a:ext cx="3405300" cy="34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2124"/>
                </a:solidFill>
              </a:rPr>
              <a:t>Insights</a:t>
            </a:r>
            <a:endParaRPr>
              <a:solidFill>
                <a:srgbClr val="202124"/>
              </a:solidFill>
            </a:endParaRPr>
          </a:p>
        </p:txBody>
      </p:sp>
      <p:sp>
        <p:nvSpPr>
          <p:cNvPr id="2013" name="Google Shape;2013;p279"/>
          <p:cNvSpPr/>
          <p:nvPr/>
        </p:nvSpPr>
        <p:spPr>
          <a:xfrm>
            <a:off x="1966800" y="1078250"/>
            <a:ext cx="5176500" cy="3246300"/>
          </a:xfrm>
          <a:prstGeom prst="roundRect">
            <a:avLst>
              <a:gd fmla="val 3934" name="adj"/>
            </a:avLst>
          </a:prstGeom>
          <a:solidFill>
            <a:srgbClr val="FFFFFF"/>
          </a:solidFill>
          <a:ln>
            <a:noFill/>
          </a:ln>
          <a:effectLst>
            <a:outerShdw blurRad="185738" rotWithShape="0" algn="bl">
              <a:srgbClr val="000000">
                <a:alpha val="10000"/>
              </a:srgbClr>
            </a:outerShdw>
          </a:effectLst>
        </p:spPr>
        <p:txBody>
          <a:bodyPr anchorCtr="0" anchor="t" bIns="91425" lIns="91425" spcFirstLastPara="1" rIns="91425" wrap="square" tIns="228600">
            <a:noAutofit/>
          </a:bodyPr>
          <a:lstStyle/>
          <a:p>
            <a:pPr indent="0" lvl="0" marL="0" marR="337859" rtl="0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 sz="700">
              <a:solidFill>
                <a:srgbClr val="4285F4"/>
              </a:solidFill>
              <a:latin typeface="Google Sans Text Medium"/>
              <a:ea typeface="Google Sans Text Medium"/>
              <a:cs typeface="Google Sans Text Medium"/>
              <a:sym typeface="Google Sans Text Medium"/>
            </a:endParaRPr>
          </a:p>
        </p:txBody>
      </p:sp>
      <p:pic>
        <p:nvPicPr>
          <p:cNvPr id="2014" name="Google Shape;2014;p279"/>
          <p:cNvPicPr preferRelativeResize="0"/>
          <p:nvPr/>
        </p:nvPicPr>
        <p:blipFill rotWithShape="1">
          <a:blip r:embed="rId3">
            <a:alphaModFix/>
          </a:blip>
          <a:srcRect b="-1026" l="-595" r="-272" t="-11726"/>
          <a:stretch/>
        </p:blipFill>
        <p:spPr>
          <a:xfrm>
            <a:off x="2154525" y="1027138"/>
            <a:ext cx="4834939" cy="30218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15" name="Google Shape;2015;p279"/>
          <p:cNvCxnSpPr/>
          <p:nvPr/>
        </p:nvCxnSpPr>
        <p:spPr>
          <a:xfrm flipH="1">
            <a:off x="6615775" y="1743225"/>
            <a:ext cx="704100" cy="2958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16" name="Google Shape;2016;p279"/>
          <p:cNvCxnSpPr/>
          <p:nvPr/>
        </p:nvCxnSpPr>
        <p:spPr>
          <a:xfrm rot="10800000">
            <a:off x="6586550" y="2861975"/>
            <a:ext cx="774000" cy="3768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17" name="Google Shape;2017;p279"/>
          <p:cNvSpPr/>
          <p:nvPr/>
        </p:nvSpPr>
        <p:spPr>
          <a:xfrm>
            <a:off x="-2409" y="235375"/>
            <a:ext cx="35400" cy="467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018" name="Google Shape;2018;p279"/>
          <p:cNvSpPr txBox="1"/>
          <p:nvPr/>
        </p:nvSpPr>
        <p:spPr>
          <a:xfrm>
            <a:off x="152100" y="3507313"/>
            <a:ext cx="1785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rPr>
              <a:t>The number of attempts will be indicated in the green circle</a:t>
            </a:r>
            <a:endParaRPr sz="1000">
              <a:solidFill>
                <a:srgbClr val="20212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019" name="Google Shape;2019;p279"/>
          <p:cNvSpPr txBox="1"/>
          <p:nvPr/>
        </p:nvSpPr>
        <p:spPr>
          <a:xfrm>
            <a:off x="7398425" y="1596931"/>
            <a:ext cx="160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rPr>
              <a:t>The number of problems answered correctly vs. incorrectly</a:t>
            </a:r>
            <a:endParaRPr sz="1000">
              <a:solidFill>
                <a:srgbClr val="20212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020" name="Google Shape;2020;p279"/>
          <p:cNvSpPr txBox="1"/>
          <p:nvPr/>
        </p:nvSpPr>
        <p:spPr>
          <a:xfrm>
            <a:off x="7437275" y="3050025"/>
            <a:ext cx="1530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rPr>
              <a:t>Displays the number of </a:t>
            </a:r>
            <a:r>
              <a:rPr lang="en"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rPr>
              <a:t>attempts</a:t>
            </a:r>
            <a:r>
              <a:rPr lang="en"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rPr>
              <a:t> the student took to answer the problem</a:t>
            </a:r>
            <a:endParaRPr sz="1000">
              <a:solidFill>
                <a:srgbClr val="20212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2021" name="Google Shape;2021;p279"/>
          <p:cNvCxnSpPr/>
          <p:nvPr/>
        </p:nvCxnSpPr>
        <p:spPr>
          <a:xfrm>
            <a:off x="1468075" y="2112825"/>
            <a:ext cx="823200" cy="1560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22" name="Google Shape;2022;p279"/>
          <p:cNvSpPr txBox="1"/>
          <p:nvPr/>
        </p:nvSpPr>
        <p:spPr>
          <a:xfrm>
            <a:off x="152100" y="1542425"/>
            <a:ext cx="16956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rPr>
              <a:t>Holistic view of class performance to </a:t>
            </a:r>
            <a:r>
              <a:rPr lang="en"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rPr>
              <a:t>provide an overview of the class strengths and areas of need</a:t>
            </a:r>
            <a:endParaRPr sz="1000">
              <a:solidFill>
                <a:srgbClr val="20212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2023" name="Google Shape;2023;p2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4550" y="4072050"/>
            <a:ext cx="1935900" cy="3240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5280000" dist="19050">
              <a:schemeClr val="lt1">
                <a:alpha val="50000"/>
              </a:schemeClr>
            </a:outerShdw>
          </a:effectLst>
        </p:spPr>
      </p:pic>
      <p:cxnSp>
        <p:nvCxnSpPr>
          <p:cNvPr id="2024" name="Google Shape;2024;p279"/>
          <p:cNvCxnSpPr>
            <a:stCxn id="2018" idx="2"/>
          </p:cNvCxnSpPr>
          <p:nvPr/>
        </p:nvCxnSpPr>
        <p:spPr>
          <a:xfrm flipH="1" rot="-5400000">
            <a:off x="1557450" y="3533413"/>
            <a:ext cx="210300" cy="1235700"/>
          </a:xfrm>
          <a:prstGeom prst="bentConnector2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028" name="Shape 2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Google Shape;2029;p280"/>
          <p:cNvSpPr/>
          <p:nvPr/>
        </p:nvSpPr>
        <p:spPr>
          <a:xfrm>
            <a:off x="4531875" y="1101150"/>
            <a:ext cx="4155000" cy="2941200"/>
          </a:xfrm>
          <a:prstGeom prst="roundRect">
            <a:avLst>
              <a:gd fmla="val 3642" name="adj"/>
            </a:avLst>
          </a:prstGeom>
          <a:solidFill>
            <a:srgbClr val="FFFFFF"/>
          </a:solidFill>
          <a:ln>
            <a:noFill/>
          </a:ln>
          <a:effectLst>
            <a:outerShdw blurRad="342900" rotWithShape="0" algn="bl" dir="7020000" dist="114300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0" name="Google Shape;2030;p280"/>
          <p:cNvSpPr txBox="1"/>
          <p:nvPr/>
        </p:nvSpPr>
        <p:spPr>
          <a:xfrm>
            <a:off x="457200" y="757850"/>
            <a:ext cx="31311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rPr>
              <a:t>See results in Classroom</a:t>
            </a:r>
            <a:endParaRPr sz="2400">
              <a:solidFill>
                <a:srgbClr val="20212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031" name="Google Shape;2031;p280"/>
          <p:cNvSpPr txBox="1"/>
          <p:nvPr>
            <p:ph idx="1" type="body"/>
          </p:nvPr>
        </p:nvSpPr>
        <p:spPr>
          <a:xfrm>
            <a:off x="775500" y="1775000"/>
            <a:ext cx="3131100" cy="24189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02124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Sign in</a:t>
            </a:r>
            <a:r>
              <a:rPr lang="en" sz="1000">
                <a:solidFill>
                  <a:srgbClr val="202124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to Google Classroom</a:t>
            </a:r>
            <a:endParaRPr sz="1000">
              <a:solidFill>
                <a:srgbClr val="202124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02124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Select a </a:t>
            </a:r>
            <a:r>
              <a:rPr b="1" lang="en" sz="1000">
                <a:solidFill>
                  <a:srgbClr val="202124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Class</a:t>
            </a:r>
            <a:r>
              <a:rPr lang="en" sz="1000">
                <a:solidFill>
                  <a:srgbClr val="202124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, then go to the </a:t>
            </a:r>
            <a:r>
              <a:rPr b="1" lang="en" sz="1000">
                <a:solidFill>
                  <a:srgbClr val="202124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Classwork</a:t>
            </a:r>
            <a:r>
              <a:rPr lang="en" sz="1000">
                <a:solidFill>
                  <a:srgbClr val="202124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tab</a:t>
            </a:r>
            <a:endParaRPr sz="1000">
              <a:solidFill>
                <a:srgbClr val="202124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02124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Click an </a:t>
            </a:r>
            <a:r>
              <a:rPr b="1" lang="en" sz="1000">
                <a:solidFill>
                  <a:srgbClr val="202124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Assignment </a:t>
            </a:r>
            <a:r>
              <a:rPr lang="en" sz="1000">
                <a:solidFill>
                  <a:srgbClr val="202124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and select </a:t>
            </a:r>
            <a:r>
              <a:rPr b="1" lang="en" sz="1000">
                <a:solidFill>
                  <a:srgbClr val="202124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View assignment</a:t>
            </a:r>
            <a:endParaRPr b="1" sz="1000">
              <a:solidFill>
                <a:srgbClr val="202124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02124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From the assignment page, select </a:t>
            </a:r>
            <a:r>
              <a:rPr b="1" lang="en" sz="1000">
                <a:solidFill>
                  <a:srgbClr val="202124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Class insights</a:t>
            </a:r>
            <a:r>
              <a:rPr lang="en" sz="1000">
                <a:solidFill>
                  <a:srgbClr val="202124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</a:t>
            </a:r>
            <a:endParaRPr sz="1000">
              <a:solidFill>
                <a:srgbClr val="202124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02124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02124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1000"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sp>
        <p:nvSpPr>
          <p:cNvPr id="2032" name="Google Shape;2032;p280"/>
          <p:cNvSpPr/>
          <p:nvPr/>
        </p:nvSpPr>
        <p:spPr>
          <a:xfrm>
            <a:off x="-13813" y="235375"/>
            <a:ext cx="35400" cy="467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033" name="Google Shape;2033;p280"/>
          <p:cNvSpPr/>
          <p:nvPr/>
        </p:nvSpPr>
        <p:spPr>
          <a:xfrm>
            <a:off x="457200" y="1765018"/>
            <a:ext cx="201300" cy="197100"/>
          </a:xfrm>
          <a:prstGeom prst="ellipse">
            <a:avLst/>
          </a:prstGeom>
          <a:solidFill>
            <a:schemeClr val="accent3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1</a:t>
            </a:r>
            <a:endParaRPr sz="11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2034" name="Google Shape;2034;p280"/>
          <p:cNvSpPr/>
          <p:nvPr/>
        </p:nvSpPr>
        <p:spPr>
          <a:xfrm>
            <a:off x="457200" y="2089710"/>
            <a:ext cx="201300" cy="197100"/>
          </a:xfrm>
          <a:prstGeom prst="ellipse">
            <a:avLst/>
          </a:prstGeom>
          <a:solidFill>
            <a:schemeClr val="accent3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2</a:t>
            </a:r>
            <a:endParaRPr sz="11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2035" name="Google Shape;2035;p280"/>
          <p:cNvSpPr/>
          <p:nvPr/>
        </p:nvSpPr>
        <p:spPr>
          <a:xfrm>
            <a:off x="457200" y="2414401"/>
            <a:ext cx="201300" cy="197100"/>
          </a:xfrm>
          <a:prstGeom prst="ellipse">
            <a:avLst/>
          </a:prstGeom>
          <a:solidFill>
            <a:schemeClr val="accent3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3</a:t>
            </a:r>
            <a:endParaRPr sz="11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2036" name="Google Shape;2036;p280"/>
          <p:cNvSpPr/>
          <p:nvPr/>
        </p:nvSpPr>
        <p:spPr>
          <a:xfrm>
            <a:off x="457200" y="2739093"/>
            <a:ext cx="201300" cy="197100"/>
          </a:xfrm>
          <a:prstGeom prst="ellipse">
            <a:avLst/>
          </a:prstGeom>
          <a:solidFill>
            <a:schemeClr val="accent3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4</a:t>
            </a:r>
            <a:endParaRPr sz="11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pic>
        <p:nvPicPr>
          <p:cNvPr id="2037" name="Google Shape;2037;p280"/>
          <p:cNvPicPr preferRelativeResize="0"/>
          <p:nvPr/>
        </p:nvPicPr>
        <p:blipFill rotWithShape="1">
          <a:blip r:embed="rId3">
            <a:alphaModFix/>
          </a:blip>
          <a:srcRect b="0" l="61378" r="0" t="0"/>
          <a:stretch/>
        </p:blipFill>
        <p:spPr>
          <a:xfrm>
            <a:off x="2312124" y="3308884"/>
            <a:ext cx="1276175" cy="164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8" name="Google Shape;2038;p2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1336800"/>
            <a:ext cx="4114800" cy="2314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042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3" name="Google Shape;2043;p281"/>
          <p:cNvSpPr/>
          <p:nvPr/>
        </p:nvSpPr>
        <p:spPr>
          <a:xfrm>
            <a:off x="4531875" y="1101150"/>
            <a:ext cx="4155000" cy="2941200"/>
          </a:xfrm>
          <a:prstGeom prst="roundRect">
            <a:avLst>
              <a:gd fmla="val 2591" name="adj"/>
            </a:avLst>
          </a:prstGeom>
          <a:solidFill>
            <a:srgbClr val="FFFFFF"/>
          </a:solidFill>
          <a:ln>
            <a:noFill/>
          </a:ln>
          <a:effectLst>
            <a:outerShdw blurRad="342900" rotWithShape="0" algn="bl" dir="7020000" dist="114300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4" name="Google Shape;2044;p281"/>
          <p:cNvSpPr txBox="1"/>
          <p:nvPr/>
        </p:nvSpPr>
        <p:spPr>
          <a:xfrm>
            <a:off x="457200" y="757850"/>
            <a:ext cx="3131100" cy="8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rPr>
              <a:t>Provide students with tailored instruction</a:t>
            </a:r>
            <a:endParaRPr sz="2400">
              <a:solidFill>
                <a:srgbClr val="20212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045" name="Google Shape;2045;p281"/>
          <p:cNvSpPr txBox="1"/>
          <p:nvPr/>
        </p:nvSpPr>
        <p:spPr>
          <a:xfrm>
            <a:off x="464175" y="1832550"/>
            <a:ext cx="2927400" cy="24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From assignment insights, </a:t>
            </a: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click on a student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to access the completed assignment for that student. 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Educators can then evaluate if small group, 1:1 remediation, or other acceleration opportunities are needed by reviewing: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-181609" lvl="0" marL="18288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Google Sans Text"/>
              <a:buChar char="●"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The 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number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of attempts made on a problem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-181609" lvl="0" marL="18288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Google Sans Text"/>
              <a:buChar char="●"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Correct answers in </a:t>
            </a:r>
            <a:r>
              <a:rPr b="1" lang="en" sz="1000">
                <a:solidFill>
                  <a:schemeClr val="accent4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green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and incorrect answers in </a:t>
            </a:r>
            <a:r>
              <a:rPr b="1" lang="en" sz="1000">
                <a:solidFill>
                  <a:schemeClr val="accent2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red</a:t>
            </a:r>
            <a:endParaRPr b="1" sz="1000">
              <a:solidFill>
                <a:schemeClr val="accent2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-181609" lvl="0" marL="182880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700"/>
              <a:buFont typeface="Google Sans Text"/>
              <a:buChar char="●"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Unanswered – or incomplete – problems 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pic>
        <p:nvPicPr>
          <p:cNvPr id="2046" name="Google Shape;2046;p2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683850">
            <a:off x="3273652" y="3676475"/>
            <a:ext cx="88005" cy="851971"/>
          </a:xfrm>
          <a:prstGeom prst="rect">
            <a:avLst/>
          </a:prstGeom>
          <a:noFill/>
          <a:ln>
            <a:noFill/>
          </a:ln>
        </p:spPr>
      </p:pic>
      <p:sp>
        <p:nvSpPr>
          <p:cNvPr id="2047" name="Google Shape;2047;p281"/>
          <p:cNvSpPr/>
          <p:nvPr/>
        </p:nvSpPr>
        <p:spPr>
          <a:xfrm>
            <a:off x="-13813" y="235375"/>
            <a:ext cx="35400" cy="467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048" name="Google Shape;2048;p281"/>
          <p:cNvPicPr preferRelativeResize="0"/>
          <p:nvPr/>
        </p:nvPicPr>
        <p:blipFill rotWithShape="1">
          <a:blip r:embed="rId4">
            <a:alphaModFix/>
          </a:blip>
          <a:srcRect b="0" l="445" r="445" t="0"/>
          <a:stretch/>
        </p:blipFill>
        <p:spPr>
          <a:xfrm>
            <a:off x="4531875" y="1399830"/>
            <a:ext cx="4154998" cy="2343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2" name="Shape 2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Google Shape;2053;p282"/>
          <p:cNvSpPr txBox="1"/>
          <p:nvPr>
            <p:ph type="title"/>
          </p:nvPr>
        </p:nvSpPr>
        <p:spPr>
          <a:xfrm>
            <a:off x="962200" y="2196350"/>
            <a:ext cx="7724700" cy="8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Providing feedback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7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Google Shape;2058;p283"/>
          <p:cNvSpPr/>
          <p:nvPr/>
        </p:nvSpPr>
        <p:spPr>
          <a:xfrm>
            <a:off x="4531875" y="452850"/>
            <a:ext cx="4155000" cy="4237800"/>
          </a:xfrm>
          <a:prstGeom prst="roundRect">
            <a:avLst>
              <a:gd fmla="val 3454" name="adj"/>
            </a:avLst>
          </a:prstGeom>
          <a:solidFill>
            <a:srgbClr val="FFFFFF"/>
          </a:solidFill>
          <a:ln>
            <a:noFill/>
          </a:ln>
          <a:effectLst>
            <a:outerShdw blurRad="342900" rotWithShape="0" algn="bl" dir="7020000" dist="114300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9" name="Google Shape;2059;p283"/>
          <p:cNvSpPr txBox="1"/>
          <p:nvPr>
            <p:ph idx="1" type="body"/>
          </p:nvPr>
        </p:nvSpPr>
        <p:spPr>
          <a:xfrm>
            <a:off x="378550" y="1482300"/>
            <a:ext cx="3187200" cy="241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Google Sans"/>
                <a:ea typeface="Google Sans"/>
                <a:cs typeface="Google Sans"/>
                <a:sym typeface="Google Sans"/>
              </a:rPr>
              <a:t>We’d like to hear from </a:t>
            </a:r>
            <a:r>
              <a:rPr lang="en" sz="1000">
                <a:latin typeface="Google Sans"/>
                <a:ea typeface="Google Sans"/>
                <a:cs typeface="Google Sans"/>
                <a:sym typeface="Google Sans"/>
              </a:rPr>
              <a:t>you</a:t>
            </a:r>
            <a:r>
              <a:rPr lang="en" sz="1000">
                <a:latin typeface="Google Sans"/>
                <a:ea typeface="Google Sans"/>
                <a:cs typeface="Google Sans"/>
                <a:sym typeface="Google Sans"/>
              </a:rPr>
              <a:t>. </a:t>
            </a:r>
            <a:r>
              <a:rPr lang="en" sz="10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Please </a:t>
            </a:r>
            <a:r>
              <a:rPr lang="en" sz="1000">
                <a:latin typeface="Google Sans"/>
                <a:ea typeface="Google Sans"/>
                <a:cs typeface="Google Sans"/>
                <a:sym typeface="Google Sans"/>
              </a:rPr>
              <a:t>provide feedback</a:t>
            </a:r>
            <a:r>
              <a:rPr lang="en" sz="10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 </a:t>
            </a:r>
            <a:r>
              <a:rPr lang="en" sz="10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to us directly via the </a:t>
            </a:r>
            <a:r>
              <a:rPr b="1" lang="en" sz="10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Send </a:t>
            </a:r>
            <a:r>
              <a:rPr b="1" lang="en" sz="1000">
                <a:latin typeface="Google Sans"/>
                <a:ea typeface="Google Sans"/>
                <a:cs typeface="Google Sans"/>
                <a:sym typeface="Google Sans"/>
              </a:rPr>
              <a:t>f</a:t>
            </a:r>
            <a:r>
              <a:rPr b="1" lang="en" sz="10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eedback </a:t>
            </a:r>
            <a:r>
              <a:rPr b="1" lang="en" sz="1000">
                <a:latin typeface="Google Sans"/>
                <a:ea typeface="Google Sans"/>
                <a:cs typeface="Google Sans"/>
                <a:sym typeface="Google Sans"/>
              </a:rPr>
              <a:t>u</a:t>
            </a:r>
            <a:r>
              <a:rPr b="1" lang="en" sz="10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ser </a:t>
            </a:r>
            <a:r>
              <a:rPr b="1" lang="en" sz="1000">
                <a:latin typeface="Google Sans"/>
                <a:ea typeface="Google Sans"/>
                <a:cs typeface="Google Sans"/>
                <a:sym typeface="Google Sans"/>
              </a:rPr>
              <a:t>t</a:t>
            </a:r>
            <a:r>
              <a:rPr b="1" lang="en" sz="10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ool  </a:t>
            </a:r>
            <a:r>
              <a:rPr lang="en" sz="1000">
                <a:latin typeface="Google Sans"/>
                <a:ea typeface="Google Sans"/>
                <a:cs typeface="Google Sans"/>
                <a:sym typeface="Google Sans"/>
              </a:rPr>
              <a:t>within Classroom</a:t>
            </a:r>
            <a:r>
              <a:rPr lang="en" sz="10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: </a:t>
            </a:r>
            <a:endParaRPr sz="10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-181609" lvl="0" marL="18288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Google Sans"/>
              <a:buChar char="●"/>
            </a:pPr>
            <a:r>
              <a:rPr lang="en" sz="1000">
                <a:latin typeface="Google Sans Text"/>
                <a:ea typeface="Google Sans Text"/>
                <a:cs typeface="Google Sans Text"/>
                <a:sym typeface="Google Sans Text"/>
              </a:rPr>
              <a:t>Within practice sets, click the </a:t>
            </a:r>
            <a:r>
              <a:rPr b="1" lang="en" sz="1000">
                <a:latin typeface="Google Sans Text"/>
                <a:ea typeface="Google Sans Text"/>
                <a:cs typeface="Google Sans Text"/>
                <a:sym typeface="Google Sans Text"/>
              </a:rPr>
              <a:t>(?)</a:t>
            </a:r>
            <a:r>
              <a:rPr lang="en" sz="1000">
                <a:latin typeface="Google Sans Text"/>
                <a:ea typeface="Google Sans Text"/>
                <a:cs typeface="Google Sans Text"/>
                <a:sym typeface="Google Sans Text"/>
              </a:rPr>
              <a:t> icon and select </a:t>
            </a:r>
            <a:r>
              <a:rPr b="1" lang="en" sz="1000">
                <a:latin typeface="Google Sans Text"/>
                <a:ea typeface="Google Sans Text"/>
                <a:cs typeface="Google Sans Text"/>
                <a:sym typeface="Google Sans Text"/>
              </a:rPr>
              <a:t>Report an issue for practice sets</a:t>
            </a:r>
            <a:r>
              <a:rPr lang="en" sz="1000">
                <a:latin typeface="Google Sans Text"/>
                <a:ea typeface="Google Sans Text"/>
                <a:cs typeface="Google Sans Text"/>
                <a:sym typeface="Google Sans Text"/>
              </a:rPr>
              <a:t> </a:t>
            </a:r>
            <a:endParaRPr i="1" sz="1000">
              <a:solidFill>
                <a:srgbClr val="FFFFFF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-181609" lvl="0" marL="18288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Google Sans Text"/>
              <a:buChar char="●"/>
            </a:pPr>
            <a:r>
              <a:rPr lang="en" sz="1000">
                <a:solidFill>
                  <a:srgbClr val="FFFFFF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Please include screenshots when possible</a:t>
            </a:r>
            <a:endParaRPr sz="1000">
              <a:solidFill>
                <a:srgbClr val="FFFFFF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000">
                <a:latin typeface="Google Sans Text"/>
                <a:ea typeface="Google Sans Text"/>
                <a:cs typeface="Google Sans Text"/>
                <a:sym typeface="Google Sans Text"/>
              </a:rPr>
              <a:t>Note</a:t>
            </a:r>
            <a:r>
              <a:rPr b="1" lang="en" sz="1000">
                <a:latin typeface="Google Sans Text"/>
                <a:ea typeface="Google Sans Text"/>
                <a:cs typeface="Google Sans Text"/>
                <a:sym typeface="Google Sans Text"/>
              </a:rPr>
              <a:t>: </a:t>
            </a:r>
            <a:r>
              <a:rPr lang="en" sz="1000">
                <a:latin typeface="Google Sans Text"/>
                <a:ea typeface="Google Sans Text"/>
                <a:cs typeface="Google Sans Text"/>
                <a:sym typeface="Google Sans Text"/>
              </a:rPr>
              <a:t>In addition to in-product feedback and surveys, we </a:t>
            </a:r>
            <a:r>
              <a:rPr lang="en" sz="1000">
                <a:latin typeface="Google Sans Text"/>
                <a:ea typeface="Google Sans Text"/>
                <a:cs typeface="Google Sans Text"/>
                <a:sym typeface="Google Sans Text"/>
              </a:rPr>
              <a:t>will be doing check-in surveys through Google Forms and in-depth interviews through Google Meet. </a:t>
            </a:r>
            <a:r>
              <a:rPr lang="en" sz="1000">
                <a:latin typeface="Google Sans Text"/>
                <a:ea typeface="Google Sans Text"/>
                <a:cs typeface="Google Sans Text"/>
                <a:sym typeface="Google Sans Text"/>
              </a:rPr>
              <a:t>The first check-in survey will be in early May, where you’ll also be able to express interest in participating in an interview about your experience using practice sets. Stay tuned.</a:t>
            </a:r>
            <a:endParaRPr sz="1000"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000"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sp>
        <p:nvSpPr>
          <p:cNvPr id="2060" name="Google Shape;2060;p283"/>
          <p:cNvSpPr txBox="1"/>
          <p:nvPr>
            <p:ph idx="2" type="title"/>
          </p:nvPr>
        </p:nvSpPr>
        <p:spPr>
          <a:xfrm>
            <a:off x="378550" y="757857"/>
            <a:ext cx="2772000" cy="6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Provide</a:t>
            </a:r>
            <a:r>
              <a:rPr lang="en"/>
              <a:t> feedback </a:t>
            </a:r>
            <a:endParaRPr/>
          </a:p>
        </p:txBody>
      </p:sp>
      <p:sp>
        <p:nvSpPr>
          <p:cNvPr id="2061" name="Google Shape;2061;p283"/>
          <p:cNvSpPr/>
          <p:nvPr/>
        </p:nvSpPr>
        <p:spPr>
          <a:xfrm>
            <a:off x="6167740" y="2321412"/>
            <a:ext cx="2134500" cy="1179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62" name="Google Shape;2062;p283"/>
          <p:cNvPicPr preferRelativeResize="0"/>
          <p:nvPr/>
        </p:nvPicPr>
        <p:blipFill rotWithShape="1">
          <a:blip r:embed="rId3">
            <a:alphaModFix/>
          </a:blip>
          <a:srcRect b="942" l="0" r="0" t="844"/>
          <a:stretch/>
        </p:blipFill>
        <p:spPr>
          <a:xfrm>
            <a:off x="6167750" y="701875"/>
            <a:ext cx="2366775" cy="37781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063" name="Google Shape;2063;p2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5470" y="712842"/>
            <a:ext cx="1238476" cy="29833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7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Google Shape;2068;p284"/>
          <p:cNvSpPr txBox="1"/>
          <p:nvPr>
            <p:ph type="title"/>
          </p:nvPr>
        </p:nvSpPr>
        <p:spPr>
          <a:xfrm>
            <a:off x="457200" y="1536250"/>
            <a:ext cx="8229600" cy="2070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2124"/>
                </a:solidFill>
              </a:rPr>
              <a:t>Thank you</a:t>
            </a:r>
            <a:endParaRPr>
              <a:solidFill>
                <a:srgbClr val="202124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2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p285"/>
          <p:cNvSpPr txBox="1"/>
          <p:nvPr>
            <p:ph type="title"/>
          </p:nvPr>
        </p:nvSpPr>
        <p:spPr>
          <a:xfrm>
            <a:off x="962200" y="2196350"/>
            <a:ext cx="7724700" cy="8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Educator ‘show and tell’</a:t>
            </a:r>
            <a:endParaRPr/>
          </a:p>
        </p:txBody>
      </p:sp>
      <p:sp>
        <p:nvSpPr>
          <p:cNvPr id="2074" name="Google Shape;2074;p285"/>
          <p:cNvSpPr txBox="1"/>
          <p:nvPr>
            <p:ph idx="1" type="subTitle"/>
          </p:nvPr>
        </p:nvSpPr>
        <p:spPr>
          <a:xfrm>
            <a:off x="976648" y="1757286"/>
            <a:ext cx="4643400" cy="30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"/>
              <a:t>OPTIONAL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2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p250"/>
          <p:cNvSpPr/>
          <p:nvPr/>
        </p:nvSpPr>
        <p:spPr>
          <a:xfrm>
            <a:off x="-13750" y="-11100"/>
            <a:ext cx="4104600" cy="5165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0063" rotWithShape="0" algn="bl" dir="6480000" dist="95250">
              <a:srgbClr val="000000">
                <a:alpha val="16000"/>
              </a:srgbClr>
            </a:outerShdw>
          </a:effectLst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4" name="Google Shape;1624;p250"/>
          <p:cNvSpPr/>
          <p:nvPr/>
        </p:nvSpPr>
        <p:spPr>
          <a:xfrm>
            <a:off x="-16857" y="235375"/>
            <a:ext cx="35400" cy="467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25" name="Google Shape;1625;p250"/>
          <p:cNvSpPr txBox="1"/>
          <p:nvPr/>
        </p:nvSpPr>
        <p:spPr>
          <a:xfrm>
            <a:off x="457175" y="1764850"/>
            <a:ext cx="3781500" cy="10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rPr>
              <a:t>Introducing practice sets</a:t>
            </a:r>
            <a:r>
              <a:rPr lang="en" sz="24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 </a:t>
            </a:r>
            <a:endParaRPr sz="24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626" name="Google Shape;1626;p250"/>
          <p:cNvSpPr txBox="1"/>
          <p:nvPr/>
        </p:nvSpPr>
        <p:spPr>
          <a:xfrm>
            <a:off x="457175" y="2350675"/>
            <a:ext cx="3402900" cy="11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Transform any teaching content into engaging, interactive assignments that give educators better insights and inspire students as they work.</a:t>
            </a:r>
            <a:endParaRPr sz="10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descr="Google Classroom for Educators – Technology Integration Services – San  Lorenzo Unified School District" id="1627" name="Google Shape;1627;p2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75" y="961538"/>
            <a:ext cx="1769563" cy="38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8" name="Google Shape;1628;p250"/>
          <p:cNvSpPr/>
          <p:nvPr/>
        </p:nvSpPr>
        <p:spPr>
          <a:xfrm>
            <a:off x="457175" y="3222450"/>
            <a:ext cx="1341900" cy="228900"/>
          </a:xfrm>
          <a:prstGeom prst="roundRect">
            <a:avLst>
              <a:gd fmla="val 50000" name="adj"/>
            </a:avLst>
          </a:prstGeom>
          <a:solidFill>
            <a:srgbClr val="E6F4E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4"/>
                </a:solidFill>
                <a:latin typeface="Google Sans SemiBold"/>
                <a:ea typeface="Google Sans SemiBold"/>
                <a:cs typeface="Google Sans SemiBold"/>
                <a:sym typeface="Google Sans SemiBold"/>
              </a:rPr>
              <a:t>Now in beta</a:t>
            </a:r>
            <a:endParaRPr sz="900">
              <a:solidFill>
                <a:schemeClr val="accent4"/>
              </a:solidFill>
              <a:latin typeface="Google Sans SemiBold"/>
              <a:ea typeface="Google Sans SemiBold"/>
              <a:cs typeface="Google Sans SemiBold"/>
              <a:sym typeface="Google Sans SemiBold"/>
            </a:endParaRPr>
          </a:p>
        </p:txBody>
      </p:sp>
      <p:pic>
        <p:nvPicPr>
          <p:cNvPr descr="Everyone learns in their own way — but we all learn more effectively when we practice, and even more so when we get specific feedback. &#10;&#10;We're announcing an upcoming feature in Google Classroom to help teachers and students do just that. Practice sets will give teachers the time and tools to better support their students — from more interactive assignments to faster and more personal feedback.&#10;&#10;We're actively testing practice sets with some schools ahead of our beta launch in the coming months. It will be available within Google Classroom for any school using a Teaching and Learning Upgrade, or any institution using Google Workspace for Education Plus. If you’re interested in participating in the beta, get in touch with us at goo.gle/practicesets-beta. &#10;&#10;Express interest in the beta: http://goo.gle/practicesets-beta?utm_source=yt&amp;utm_medium=social&amp;utm_campaign=practice-sets&#10;Learn more about practice sets: https://blog.google/outreach-initiatives/education/introducing-practice-sets?utm_source=yt&amp;utm_medium=social&amp;utm_campaign=practice-sets&#10;Learn more about adaptive learning technology: https://blog.google/outreach-initiatives/education/adaptive-learning-technology?utm_source=yt&amp;utm_medium=video&amp;utm_campaign=practice-sets&#10;Learn more about Google Classroom: https://edu.google.com/intl/ALL_us/products/classroom/?utm_source=yt&amp;utm_medium=social&amp;utm_campaign=practice-sets" id="1629" name="Google Shape;1629;p250" title="Introducing practice sets in Google Classroom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86275" y="895700"/>
            <a:ext cx="4277026" cy="3207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30" name="Google Shape;1630;p250"/>
          <p:cNvGrpSpPr/>
          <p:nvPr/>
        </p:nvGrpSpPr>
        <p:grpSpPr>
          <a:xfrm>
            <a:off x="7141309" y="4240517"/>
            <a:ext cx="1521989" cy="378635"/>
            <a:chOff x="468759" y="3256117"/>
            <a:chExt cx="1521989" cy="378635"/>
          </a:xfrm>
        </p:grpSpPr>
        <p:sp>
          <p:nvSpPr>
            <p:cNvPr id="1631" name="Google Shape;1631;p250"/>
            <p:cNvSpPr/>
            <p:nvPr/>
          </p:nvSpPr>
          <p:spPr>
            <a:xfrm>
              <a:off x="468759" y="3256117"/>
              <a:ext cx="1369500" cy="378600"/>
            </a:xfrm>
            <a:prstGeom prst="roundRect">
              <a:avLst>
                <a:gd fmla="val 6213" name="adj"/>
              </a:avLst>
            </a:prstGeom>
            <a:noFill/>
            <a:ln cap="flat" cmpd="sng" w="19050">
              <a:solidFill>
                <a:srgbClr val="34A8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91425" spcFirstLastPara="1" rIns="91425" wrap="square" tIns="13715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b="1" lang="en" sz="1000" u="sng">
                  <a:solidFill>
                    <a:schemeClr val="accent4"/>
                  </a:solidFill>
                  <a:latin typeface="Google Sans"/>
                  <a:ea typeface="Google Sans"/>
                  <a:cs typeface="Google Sans"/>
                  <a:sym typeface="Google Sans"/>
                  <a:hlinkClick r:id="rId6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Watch video</a:t>
              </a:r>
              <a:endParaRPr sz="90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32" name="Google Shape;1632;p250"/>
            <p:cNvSpPr/>
            <p:nvPr/>
          </p:nvSpPr>
          <p:spPr>
            <a:xfrm>
              <a:off x="1613048" y="3256152"/>
              <a:ext cx="377700" cy="378600"/>
            </a:xfrm>
            <a:prstGeom prst="roundRect">
              <a:avLst>
                <a:gd fmla="val 6213" name="adj"/>
              </a:avLst>
            </a:prstGeom>
            <a:solidFill>
              <a:srgbClr val="34A853"/>
            </a:solidFill>
            <a:ln cap="flat" cmpd="sng" w="19050">
              <a:solidFill>
                <a:srgbClr val="34A8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3" name="Google Shape;1633;p250"/>
            <p:cNvSpPr/>
            <p:nvPr/>
          </p:nvSpPr>
          <p:spPr>
            <a:xfrm rot="-2700000">
              <a:off x="1709030" y="3352778"/>
              <a:ext cx="185442" cy="185442"/>
            </a:xfrm>
            <a:custGeom>
              <a:rect b="b" l="l" r="r" t="t"/>
              <a:pathLst>
                <a:path extrusionOk="0" h="127000" w="127000">
                  <a:moveTo>
                    <a:pt x="63500" y="0"/>
                  </a:moveTo>
                  <a:lnTo>
                    <a:pt x="52070" y="11430"/>
                  </a:lnTo>
                  <a:lnTo>
                    <a:pt x="96520" y="55880"/>
                  </a:lnTo>
                  <a:lnTo>
                    <a:pt x="0" y="55880"/>
                  </a:lnTo>
                  <a:lnTo>
                    <a:pt x="0" y="71755"/>
                  </a:lnTo>
                  <a:lnTo>
                    <a:pt x="96520" y="71755"/>
                  </a:lnTo>
                  <a:lnTo>
                    <a:pt x="52070" y="115570"/>
                  </a:lnTo>
                  <a:lnTo>
                    <a:pt x="63500" y="127000"/>
                  </a:lnTo>
                  <a:lnTo>
                    <a:pt x="127000" y="63500"/>
                  </a:lnTo>
                  <a:lnTo>
                    <a:pt x="635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         </a:t>
              </a:r>
              <a:endParaRPr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8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p286"/>
          <p:cNvSpPr txBox="1"/>
          <p:nvPr>
            <p:ph idx="4294967295" type="title"/>
          </p:nvPr>
        </p:nvSpPr>
        <p:spPr>
          <a:xfrm>
            <a:off x="3861225" y="666725"/>
            <a:ext cx="4582800" cy="41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Educator ‘show and tell’</a:t>
            </a:r>
            <a:endParaRPr/>
          </a:p>
        </p:txBody>
      </p:sp>
      <p:sp>
        <p:nvSpPr>
          <p:cNvPr id="2080" name="Google Shape;2080;p286"/>
          <p:cNvSpPr txBox="1"/>
          <p:nvPr/>
        </p:nvSpPr>
        <p:spPr>
          <a:xfrm>
            <a:off x="3805075" y="1186675"/>
            <a:ext cx="5094600" cy="12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>
                <a:solidFill>
                  <a:srgbClr val="202124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Let other educators know about the practice set feature you are most excited about by sharing one of the following social messages on your social channels and including the hashtag #GoogleClassroom or #GoogleEdu.</a:t>
            </a:r>
            <a:endParaRPr/>
          </a:p>
        </p:txBody>
      </p:sp>
      <p:sp>
        <p:nvSpPr>
          <p:cNvPr id="2081" name="Google Shape;2081;p286"/>
          <p:cNvSpPr txBox="1"/>
          <p:nvPr/>
        </p:nvSpPr>
        <p:spPr>
          <a:xfrm>
            <a:off x="385425" y="1840375"/>
            <a:ext cx="2473800" cy="20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13359" lvl="0" marL="18288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200"/>
              <a:buFont typeface="Google Sans Text"/>
              <a:buChar char="●"/>
            </a:pPr>
            <a:r>
              <a:rPr lang="en" sz="1200">
                <a:solidFill>
                  <a:srgbClr val="202124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Which practice set feature are you most excited about? </a:t>
            </a:r>
            <a:endParaRPr sz="1200">
              <a:solidFill>
                <a:srgbClr val="202124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-213359" lvl="0" marL="18288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02124"/>
              </a:buClr>
              <a:buSzPts val="1200"/>
              <a:buFont typeface="Google Sans Text"/>
              <a:buChar char="●"/>
            </a:pPr>
            <a:r>
              <a:rPr lang="en" sz="1200">
                <a:solidFill>
                  <a:srgbClr val="202124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If you are a teacher, how do you envision using practice sets in your classroom? </a:t>
            </a:r>
            <a:endParaRPr sz="1200">
              <a:solidFill>
                <a:srgbClr val="202124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-213359" lvl="0" marL="182880" rtl="0" algn="l">
              <a:lnSpc>
                <a:spcPct val="130000"/>
              </a:lnSpc>
              <a:spcBef>
                <a:spcPts val="1000"/>
              </a:spcBef>
              <a:spcAft>
                <a:spcPts val="500"/>
              </a:spcAft>
              <a:buClr>
                <a:srgbClr val="202124"/>
              </a:buClr>
              <a:buSzPts val="1200"/>
              <a:buFont typeface="Google Sans Text"/>
              <a:buChar char="●"/>
            </a:pPr>
            <a:r>
              <a:rPr lang="en" sz="1200">
                <a:solidFill>
                  <a:srgbClr val="202124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How will practice sets support your students?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82" name="Google Shape;2082;p2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9125" y="3176963"/>
            <a:ext cx="1865750" cy="1153175"/>
          </a:xfrm>
          <a:prstGeom prst="rect">
            <a:avLst/>
          </a:prstGeom>
          <a:noFill/>
          <a:ln>
            <a:noFill/>
          </a:ln>
        </p:spPr>
      </p:pic>
      <p:sp>
        <p:nvSpPr>
          <p:cNvPr id="2083" name="Google Shape;2083;p286"/>
          <p:cNvSpPr txBox="1"/>
          <p:nvPr/>
        </p:nvSpPr>
        <p:spPr>
          <a:xfrm>
            <a:off x="424668" y="1432888"/>
            <a:ext cx="24654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285F4"/>
                </a:solidFill>
                <a:latin typeface="Google Sans"/>
                <a:ea typeface="Google Sans"/>
                <a:cs typeface="Google Sans"/>
                <a:sym typeface="Google Sans"/>
              </a:rPr>
              <a:t>Tell </a:t>
            </a:r>
            <a:r>
              <a:rPr lang="en" sz="1200">
                <a:solidFill>
                  <a:srgbClr val="4285F4"/>
                </a:solidFill>
                <a:latin typeface="Google Sans"/>
                <a:ea typeface="Google Sans"/>
                <a:cs typeface="Google Sans"/>
                <a:sym typeface="Google Sans"/>
              </a:rPr>
              <a:t>colleagues</a:t>
            </a:r>
            <a:r>
              <a:rPr lang="en" sz="1200">
                <a:solidFill>
                  <a:srgbClr val="4285F4"/>
                </a:solidFill>
                <a:latin typeface="Google Sans"/>
                <a:ea typeface="Google Sans"/>
                <a:cs typeface="Google Sans"/>
                <a:sym typeface="Google Sans"/>
              </a:rPr>
              <a:t> about practice sets</a:t>
            </a:r>
            <a:endParaRPr sz="1200">
              <a:solidFill>
                <a:srgbClr val="4285F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7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Google Shape;2088;p287"/>
          <p:cNvSpPr/>
          <p:nvPr/>
        </p:nvSpPr>
        <p:spPr>
          <a:xfrm rot="10800000">
            <a:off x="5302500" y="0"/>
            <a:ext cx="3841500" cy="4667700"/>
          </a:xfrm>
          <a:prstGeom prst="round1Rect">
            <a:avLst>
              <a:gd fmla="val 12942" name="adj"/>
            </a:avLst>
          </a:prstGeom>
          <a:solidFill>
            <a:srgbClr val="F8F9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9" name="Google Shape;2089;p287"/>
          <p:cNvSpPr/>
          <p:nvPr/>
        </p:nvSpPr>
        <p:spPr>
          <a:xfrm>
            <a:off x="3719325" y="2173100"/>
            <a:ext cx="5201100" cy="726900"/>
          </a:xfrm>
          <a:prstGeom prst="roundRect">
            <a:avLst>
              <a:gd fmla="val 5960" name="adj"/>
            </a:avLst>
          </a:prstGeom>
          <a:solidFill>
            <a:srgbClr val="FFFFFF"/>
          </a:solidFill>
          <a:ln cap="flat" cmpd="sng" w="19050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320025" spcFirstLastPara="1" rIns="182875" wrap="square" tIns="274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Google Sans"/>
                <a:ea typeface="Google Sans"/>
                <a:cs typeface="Google Sans"/>
                <a:sym typeface="Google Sans"/>
              </a:rPr>
              <a:t>#DYK you can create a </a:t>
            </a:r>
            <a:r>
              <a:rPr lang="en" sz="1000" u="sng">
                <a:solidFill>
                  <a:schemeClr val="hlink"/>
                </a:solidFill>
                <a:latin typeface="Google Sans"/>
                <a:ea typeface="Google Sans"/>
                <a:cs typeface="Google Sans"/>
                <a:sym typeface="Google Sans"/>
                <a:hlinkClick r:id="rId3"/>
              </a:rPr>
              <a:t>practice set</a:t>
            </a:r>
            <a:r>
              <a:rPr lang="en" sz="1000">
                <a:latin typeface="Google Sans"/>
                <a:ea typeface="Google Sans"/>
                <a:cs typeface="Google Sans"/>
                <a:sym typeface="Google Sans"/>
              </a:rPr>
              <a:t> in #GoogleClassroom from an existing lesson? Import your favorite question PDFs and transform them into interactive lessons! </a:t>
            </a:r>
            <a:endParaRPr sz="1200">
              <a:solidFill>
                <a:srgbClr val="4285F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090" name="Google Shape;2090;p287"/>
          <p:cNvSpPr/>
          <p:nvPr/>
        </p:nvSpPr>
        <p:spPr>
          <a:xfrm>
            <a:off x="3719325" y="1370100"/>
            <a:ext cx="5201100" cy="726900"/>
          </a:xfrm>
          <a:prstGeom prst="roundRect">
            <a:avLst>
              <a:gd fmla="val 5960" name="adj"/>
            </a:avLst>
          </a:prstGeom>
          <a:solidFill>
            <a:srgbClr val="FFFFFF"/>
          </a:solidFill>
          <a:ln cap="flat" cmpd="sng" w="19050">
            <a:solidFill>
              <a:srgbClr val="D2E3F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320025" spcFirstLastPara="1" rIns="182875" wrap="square" tIns="274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Google Sans"/>
                <a:ea typeface="Google Sans"/>
                <a:cs typeface="Google Sans"/>
                <a:sym typeface="Google Sans"/>
              </a:rPr>
              <a:t>Have you heard about </a:t>
            </a:r>
            <a:r>
              <a:rPr lang="en" sz="1000" u="sng">
                <a:solidFill>
                  <a:schemeClr val="hlink"/>
                </a:solidFill>
                <a:latin typeface="Google Sans"/>
                <a:ea typeface="Google Sans"/>
                <a:cs typeface="Google Sans"/>
                <a:sym typeface="Google Sans"/>
                <a:hlinkClick r:id="rId4"/>
              </a:rPr>
              <a:t>practice sets</a:t>
            </a:r>
            <a:r>
              <a:rPr lang="en" sz="1000">
                <a:latin typeface="Google Sans"/>
                <a:ea typeface="Google Sans"/>
                <a:cs typeface="Google Sans"/>
                <a:sym typeface="Google Sans"/>
              </a:rPr>
              <a:t> in #GoogleClassroom? Create quick, interactive assignments great for the whole class, a small group, and individuals. </a:t>
            </a:r>
            <a:endParaRPr sz="1000">
              <a:solidFill>
                <a:srgbClr val="20212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091" name="Google Shape;2091;p287"/>
          <p:cNvSpPr/>
          <p:nvPr/>
        </p:nvSpPr>
        <p:spPr>
          <a:xfrm>
            <a:off x="3719325" y="567100"/>
            <a:ext cx="5201100" cy="726900"/>
          </a:xfrm>
          <a:prstGeom prst="roundRect">
            <a:avLst>
              <a:gd fmla="val 5960" name="adj"/>
            </a:avLst>
          </a:prstGeom>
          <a:solidFill>
            <a:srgbClr val="FFFFFF"/>
          </a:solidFill>
          <a:ln cap="flat" cmpd="sng" w="19050">
            <a:solidFill>
              <a:srgbClr val="D2E3F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320025" spcFirstLastPara="1" rIns="182875" wrap="square" tIns="274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Google Sans"/>
                <a:ea typeface="Google Sans"/>
                <a:cs typeface="Google Sans"/>
                <a:sym typeface="Google Sans"/>
              </a:rPr>
              <a:t>Attn fellow teachers: Make sure you include </a:t>
            </a:r>
            <a:r>
              <a:rPr lang="en" sz="1000" u="sng">
                <a:solidFill>
                  <a:schemeClr val="hlink"/>
                </a:solidFill>
                <a:latin typeface="Google Sans"/>
                <a:ea typeface="Google Sans"/>
                <a:cs typeface="Google Sans"/>
                <a:sym typeface="Google Sans"/>
                <a:hlinkClick r:id="rId5"/>
              </a:rPr>
              <a:t>practice sets</a:t>
            </a:r>
            <a:r>
              <a:rPr lang="en" sz="1000">
                <a:latin typeface="Google Sans"/>
                <a:ea typeface="Google Sans"/>
                <a:cs typeface="Google Sans"/>
                <a:sym typeface="Google Sans"/>
              </a:rPr>
              <a:t> in #GoogleClassroom in your list of time-saving tools ⏰ with autograded lessons, insights, and real-time feedback for students.</a:t>
            </a:r>
            <a:endParaRPr sz="1000">
              <a:solidFill>
                <a:srgbClr val="20212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092" name="Google Shape;2092;p287"/>
          <p:cNvSpPr txBox="1"/>
          <p:nvPr/>
        </p:nvSpPr>
        <p:spPr>
          <a:xfrm>
            <a:off x="457175" y="2571750"/>
            <a:ext cx="2682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rPr>
              <a:t>Feel free to use one of the following messages to share with your colleagues on your social channels.</a:t>
            </a:r>
            <a:endParaRPr sz="1200">
              <a:solidFill>
                <a:srgbClr val="202124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200">
              <a:solidFill>
                <a:srgbClr val="20212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093" name="Google Shape;2093;p287"/>
          <p:cNvSpPr txBox="1"/>
          <p:nvPr/>
        </p:nvSpPr>
        <p:spPr>
          <a:xfrm>
            <a:off x="457175" y="1773463"/>
            <a:ext cx="2373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02124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Grab-and-go messages to use </a:t>
            </a:r>
            <a:endParaRPr sz="1800">
              <a:solidFill>
                <a:srgbClr val="202124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2094" name="Google Shape;2094;p287"/>
          <p:cNvSpPr/>
          <p:nvPr/>
        </p:nvSpPr>
        <p:spPr>
          <a:xfrm>
            <a:off x="3543320" y="2364803"/>
            <a:ext cx="343500" cy="343500"/>
          </a:xfrm>
          <a:prstGeom prst="ellipse">
            <a:avLst/>
          </a:prstGeom>
          <a:solidFill>
            <a:srgbClr val="D2E3FC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1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3</a:t>
            </a:r>
            <a:endParaRPr sz="1600">
              <a:solidFill>
                <a:schemeClr val="accent1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2095" name="Google Shape;2095;p287"/>
          <p:cNvSpPr/>
          <p:nvPr/>
        </p:nvSpPr>
        <p:spPr>
          <a:xfrm>
            <a:off x="3543320" y="1561802"/>
            <a:ext cx="343500" cy="343500"/>
          </a:xfrm>
          <a:prstGeom prst="ellipse">
            <a:avLst/>
          </a:prstGeom>
          <a:solidFill>
            <a:srgbClr val="D2E3FC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1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2</a:t>
            </a:r>
            <a:endParaRPr sz="1600">
              <a:solidFill>
                <a:schemeClr val="accent1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2096" name="Google Shape;2096;p287"/>
          <p:cNvSpPr/>
          <p:nvPr/>
        </p:nvSpPr>
        <p:spPr>
          <a:xfrm>
            <a:off x="3559388" y="758800"/>
            <a:ext cx="343500" cy="343500"/>
          </a:xfrm>
          <a:prstGeom prst="ellipse">
            <a:avLst/>
          </a:prstGeom>
          <a:solidFill>
            <a:srgbClr val="D2E3FC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1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1</a:t>
            </a:r>
            <a:endParaRPr sz="1600">
              <a:solidFill>
                <a:schemeClr val="accent1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2097" name="Google Shape;2097;p287"/>
          <p:cNvSpPr txBox="1"/>
          <p:nvPr/>
        </p:nvSpPr>
        <p:spPr>
          <a:xfrm>
            <a:off x="457168" y="1293763"/>
            <a:ext cx="24654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285F4"/>
                </a:solidFill>
                <a:latin typeface="Google Sans"/>
                <a:ea typeface="Google Sans"/>
                <a:cs typeface="Google Sans"/>
                <a:sym typeface="Google Sans"/>
              </a:rPr>
              <a:t>Social messages and assets</a:t>
            </a:r>
            <a:endParaRPr sz="1200">
              <a:solidFill>
                <a:srgbClr val="4285F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098" name="Google Shape;2098;p287"/>
          <p:cNvSpPr/>
          <p:nvPr/>
        </p:nvSpPr>
        <p:spPr>
          <a:xfrm>
            <a:off x="3735400" y="3779100"/>
            <a:ext cx="5201100" cy="831900"/>
          </a:xfrm>
          <a:prstGeom prst="roundRect">
            <a:avLst>
              <a:gd fmla="val 5960" name="adj"/>
            </a:avLst>
          </a:prstGeom>
          <a:solidFill>
            <a:srgbClr val="FFFFFF"/>
          </a:solidFill>
          <a:ln cap="flat" cmpd="sng" w="19050">
            <a:solidFill>
              <a:srgbClr val="D2E3F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320025" spcFirstLastPara="1" rIns="182875" wrap="square" tIns="274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Google Sans"/>
                <a:ea typeface="Google Sans"/>
                <a:cs typeface="Google Sans"/>
                <a:sym typeface="Google Sans"/>
              </a:rPr>
              <a:t>Have you heard about </a:t>
            </a:r>
            <a:r>
              <a:rPr lang="en" sz="1000" u="sng">
                <a:solidFill>
                  <a:schemeClr val="hlink"/>
                </a:solidFill>
                <a:latin typeface="Google Sans"/>
                <a:ea typeface="Google Sans"/>
                <a:cs typeface="Google Sans"/>
                <a:sym typeface="Google Sans"/>
                <a:hlinkClick r:id="rId6"/>
              </a:rPr>
              <a:t>practice sets</a:t>
            </a:r>
            <a:r>
              <a:rPr lang="en" sz="1000">
                <a:latin typeface="Google Sans"/>
                <a:ea typeface="Google Sans"/>
                <a:cs typeface="Google Sans"/>
                <a:sym typeface="Google Sans"/>
              </a:rPr>
              <a:t> in #GoogleClassroom? These interactive assignments are great to use for remediation and differentiation to support our individual students. </a:t>
            </a:r>
            <a:endParaRPr sz="1000">
              <a:solidFill>
                <a:srgbClr val="20212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099" name="Google Shape;2099;p287"/>
          <p:cNvSpPr/>
          <p:nvPr/>
        </p:nvSpPr>
        <p:spPr>
          <a:xfrm>
            <a:off x="3735400" y="2976100"/>
            <a:ext cx="5201100" cy="726900"/>
          </a:xfrm>
          <a:prstGeom prst="roundRect">
            <a:avLst>
              <a:gd fmla="val 5960" name="adj"/>
            </a:avLst>
          </a:prstGeom>
          <a:solidFill>
            <a:srgbClr val="FFFFFF"/>
          </a:solidFill>
          <a:ln cap="flat" cmpd="sng" w="19050">
            <a:solidFill>
              <a:srgbClr val="D2E3F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320025" spcFirstLastPara="1" rIns="182875" wrap="square" tIns="274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Google Sans"/>
                <a:ea typeface="Google Sans"/>
                <a:cs typeface="Google Sans"/>
                <a:sym typeface="Google Sans"/>
              </a:rPr>
              <a:t>#DYK that</a:t>
            </a:r>
            <a:r>
              <a:rPr lang="en" sz="1000">
                <a:latin typeface="Google Sans"/>
                <a:ea typeface="Google Sans"/>
                <a:cs typeface="Google Sans"/>
                <a:sym typeface="Google Sans"/>
              </a:rPr>
              <a:t> practice sets in #GoogleClassroom make it easy to create lessons, knowledge checks, homework, remediation, and more? </a:t>
            </a:r>
            <a:r>
              <a:rPr lang="en" sz="1000" u="sng">
                <a:solidFill>
                  <a:schemeClr val="hlink"/>
                </a:solidFill>
                <a:latin typeface="Google Sans"/>
                <a:ea typeface="Google Sans"/>
                <a:cs typeface="Google Sans"/>
                <a:sym typeface="Google Sans"/>
                <a:hlinkClick r:id="rId7"/>
              </a:rPr>
              <a:t>Check it out!</a:t>
            </a:r>
            <a:r>
              <a:rPr lang="en" sz="1000">
                <a:latin typeface="Google Sans"/>
                <a:ea typeface="Google Sans"/>
                <a:cs typeface="Google Sans"/>
                <a:sym typeface="Google Sans"/>
              </a:rPr>
              <a:t> </a:t>
            </a:r>
            <a:endParaRPr sz="1000">
              <a:solidFill>
                <a:srgbClr val="20212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100" name="Google Shape;2100;p287"/>
          <p:cNvSpPr/>
          <p:nvPr/>
        </p:nvSpPr>
        <p:spPr>
          <a:xfrm>
            <a:off x="3559395" y="3970802"/>
            <a:ext cx="343500" cy="343500"/>
          </a:xfrm>
          <a:prstGeom prst="ellipse">
            <a:avLst/>
          </a:prstGeom>
          <a:solidFill>
            <a:srgbClr val="D2E3FC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1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5</a:t>
            </a:r>
            <a:endParaRPr sz="1600">
              <a:solidFill>
                <a:schemeClr val="accent1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2101" name="Google Shape;2101;p287"/>
          <p:cNvSpPr/>
          <p:nvPr/>
        </p:nvSpPr>
        <p:spPr>
          <a:xfrm>
            <a:off x="3575463" y="3167800"/>
            <a:ext cx="343500" cy="343500"/>
          </a:xfrm>
          <a:prstGeom prst="ellipse">
            <a:avLst/>
          </a:prstGeom>
          <a:solidFill>
            <a:srgbClr val="D2E3FC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1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4</a:t>
            </a:r>
            <a:endParaRPr sz="1600">
              <a:solidFill>
                <a:schemeClr val="accent1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2102" name="Google Shape;2102;p287"/>
          <p:cNvSpPr txBox="1"/>
          <p:nvPr/>
        </p:nvSpPr>
        <p:spPr>
          <a:xfrm>
            <a:off x="457168" y="3454663"/>
            <a:ext cx="24654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285F4"/>
                </a:solidFill>
                <a:latin typeface="Google Sans"/>
                <a:ea typeface="Google Sans"/>
                <a:cs typeface="Google Sans"/>
                <a:sym typeface="Google Sans"/>
              </a:rPr>
              <a:t>Use a hashtag</a:t>
            </a:r>
            <a:endParaRPr sz="1200">
              <a:solidFill>
                <a:srgbClr val="4285F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103" name="Google Shape;2103;p287"/>
          <p:cNvSpPr/>
          <p:nvPr/>
        </p:nvSpPr>
        <p:spPr>
          <a:xfrm>
            <a:off x="457175" y="3846100"/>
            <a:ext cx="1341900" cy="228900"/>
          </a:xfrm>
          <a:prstGeom prst="roundRect">
            <a:avLst>
              <a:gd fmla="val 50000" name="adj"/>
            </a:avLst>
          </a:prstGeom>
          <a:solidFill>
            <a:srgbClr val="D2E3FC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Google Sans SemiBold"/>
                <a:ea typeface="Google Sans SemiBold"/>
                <a:cs typeface="Google Sans SemiBold"/>
                <a:sym typeface="Google Sans SemiBold"/>
              </a:rPr>
              <a:t>#GoogleClassroom</a:t>
            </a:r>
            <a:endParaRPr sz="900">
              <a:solidFill>
                <a:schemeClr val="accent1"/>
              </a:solidFill>
              <a:latin typeface="Google Sans SemiBold"/>
              <a:ea typeface="Google Sans SemiBold"/>
              <a:cs typeface="Google Sans SemiBold"/>
              <a:sym typeface="Google Sans SemiBold"/>
            </a:endParaRPr>
          </a:p>
        </p:txBody>
      </p:sp>
      <p:sp>
        <p:nvSpPr>
          <p:cNvPr id="2104" name="Google Shape;2104;p287"/>
          <p:cNvSpPr/>
          <p:nvPr/>
        </p:nvSpPr>
        <p:spPr>
          <a:xfrm>
            <a:off x="457175" y="4208750"/>
            <a:ext cx="1341900" cy="228900"/>
          </a:xfrm>
          <a:prstGeom prst="roundRect">
            <a:avLst>
              <a:gd fmla="val 50000" name="adj"/>
            </a:avLst>
          </a:prstGeom>
          <a:solidFill>
            <a:srgbClr val="D2E3FC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Google Sans SemiBold"/>
                <a:ea typeface="Google Sans SemiBold"/>
                <a:cs typeface="Google Sans SemiBold"/>
                <a:sym typeface="Google Sans SemiBold"/>
              </a:rPr>
              <a:t>#GoogleEdu</a:t>
            </a:r>
            <a:endParaRPr sz="900">
              <a:solidFill>
                <a:schemeClr val="accent1"/>
              </a:solidFill>
              <a:latin typeface="Google Sans SemiBold"/>
              <a:ea typeface="Google Sans SemiBold"/>
              <a:cs typeface="Google Sans SemiBold"/>
              <a:sym typeface="Google Sans SemiBold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8" name="Shape 2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" name="Google Shape;2109;p28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Images and resources you can use for your social posts</a:t>
            </a:r>
            <a:endParaRPr/>
          </a:p>
        </p:txBody>
      </p:sp>
      <p:pic>
        <p:nvPicPr>
          <p:cNvPr id="2110" name="Google Shape;2110;p28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13787" l="16409" r="15894" t="18990"/>
          <a:stretch/>
        </p:blipFill>
        <p:spPr>
          <a:xfrm>
            <a:off x="6484635" y="2704513"/>
            <a:ext cx="2467666" cy="137839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111" name="Google Shape;2111;p288"/>
          <p:cNvPicPr preferRelativeResize="0"/>
          <p:nvPr/>
        </p:nvPicPr>
        <p:blipFill rotWithShape="1">
          <a:blip r:embed="rId5">
            <a:alphaModFix/>
          </a:blip>
          <a:srcRect b="10603" l="8081" r="58189" t="40977"/>
          <a:stretch/>
        </p:blipFill>
        <p:spPr>
          <a:xfrm>
            <a:off x="6484635" y="1265250"/>
            <a:ext cx="2467666" cy="136818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112" name="Google Shape;2112;p288"/>
          <p:cNvPicPr preferRelativeResize="0"/>
          <p:nvPr/>
        </p:nvPicPr>
        <p:blipFill rotWithShape="1">
          <a:blip r:embed="rId6">
            <a:alphaModFix/>
          </a:blip>
          <a:srcRect b="10761" l="8263" r="58160" t="41369"/>
          <a:stretch/>
        </p:blipFill>
        <p:spPr>
          <a:xfrm>
            <a:off x="3921882" y="2724140"/>
            <a:ext cx="2467661" cy="135878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113" name="Google Shape;2113;p28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21891" y="1265649"/>
            <a:ext cx="2467656" cy="13880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descr="Everyone learns in their own way — but we all learn more effectively when we practice, and even more so when we get specific feedback. &#10;&#10;We're announcing an upcoming feature in Google Classroom to help teachers and students do just that. Practice sets will give teachers the time and tools to better support their students — from more interactive assignments to faster and more personal feedback.&#10;&#10;We're actively testing practice sets with some schools ahead of our beta launch in the coming months. It will be available within Google Classroom for any school using a Teaching and Learning Upgrade, or any institution using Google Workspace for Education Plus. If you’re interested in participating in the beta, get in touch with us at goo.gle/practicesets-beta. &#10;&#10;Express interest in the beta: http://goo.gle/practicesets-beta?utm_source=yt&amp;utm_medium=social&amp;utm_campaign=practice-sets&#10;Learn more about practice sets: https://blog.google/outreach-initiatives/education/introducing-practice-sets?utm_source=yt&amp;utm_medium=social&amp;utm_campaign=practice-sets&#10;Learn more about adaptive learning technology: https://blog.google/outreach-initiatives/education/adaptive-learning-technology?utm_source=yt&amp;utm_medium=video&amp;utm_campaign=practice-sets&#10;Learn more about Google Classroom: https://edu.google.com/intl/ALL_us/products/classroom/?utm_source=yt&amp;utm_medium=social&amp;utm_campaign=practice-sets" id="2114" name="Google Shape;2114;p288" title="Introducing practice sets in Google Classroom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1700" y="1265650"/>
            <a:ext cx="3221300" cy="24159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115" name="Google Shape;2115;p288"/>
          <p:cNvSpPr txBox="1"/>
          <p:nvPr/>
        </p:nvSpPr>
        <p:spPr>
          <a:xfrm>
            <a:off x="854800" y="3750450"/>
            <a:ext cx="21351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Google Sans Text"/>
                <a:ea typeface="Google Sans Text"/>
                <a:cs typeface="Google Sans Text"/>
                <a:sym typeface="Google Sans Text"/>
                <a:hlinkClick r:id="rId10"/>
              </a:rPr>
              <a:t>Introducing practice sets in Google Classroom YouTube video</a:t>
            </a:r>
            <a:endParaRPr sz="1200"/>
          </a:p>
        </p:txBody>
      </p:sp>
      <p:sp>
        <p:nvSpPr>
          <p:cNvPr id="2116" name="Google Shape;2116;p288"/>
          <p:cNvSpPr txBox="1"/>
          <p:nvPr/>
        </p:nvSpPr>
        <p:spPr>
          <a:xfrm>
            <a:off x="3921900" y="4153375"/>
            <a:ext cx="5030400" cy="6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Google Sans Text"/>
                <a:ea typeface="Google Sans Text"/>
                <a:cs typeface="Google Sans Text"/>
                <a:sym typeface="Google Sans Text"/>
                <a:hlinkClick r:id="rId11"/>
              </a:rPr>
              <a:t>Practice sets: a more personal path to learning</a:t>
            </a:r>
            <a:endParaRPr sz="1000">
              <a:solidFill>
                <a:srgbClr val="202124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ctr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Google Sans Text"/>
                <a:ea typeface="Google Sans Text"/>
                <a:cs typeface="Google Sans Text"/>
                <a:sym typeface="Google Sans Text"/>
                <a:hlinkClick r:id="rId12"/>
              </a:rPr>
              <a:t>Let’s get personal: adaptive learning tech and education</a:t>
            </a:r>
            <a:endParaRPr sz="1000">
              <a:solidFill>
                <a:srgbClr val="202124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7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p251"/>
          <p:cNvSpPr txBox="1"/>
          <p:nvPr>
            <p:ph type="title"/>
          </p:nvPr>
        </p:nvSpPr>
        <p:spPr>
          <a:xfrm>
            <a:off x="464175" y="923600"/>
            <a:ext cx="2944800" cy="152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2124"/>
                </a:solidFill>
              </a:rPr>
              <a:t>A flexible way</a:t>
            </a:r>
            <a:r>
              <a:rPr lang="en">
                <a:solidFill>
                  <a:srgbClr val="202124"/>
                </a:solidFill>
              </a:rPr>
              <a:t> to meet the needs of different classrooms</a:t>
            </a:r>
            <a:endParaRPr>
              <a:solidFill>
                <a:srgbClr val="202124"/>
              </a:solidFill>
            </a:endParaRPr>
          </a:p>
        </p:txBody>
      </p:sp>
      <p:sp>
        <p:nvSpPr>
          <p:cNvPr id="1639" name="Google Shape;1639;p251"/>
          <p:cNvSpPr txBox="1"/>
          <p:nvPr>
            <p:ph idx="1" type="body"/>
          </p:nvPr>
        </p:nvSpPr>
        <p:spPr>
          <a:xfrm>
            <a:off x="464175" y="2267325"/>
            <a:ext cx="3044100" cy="24189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P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ractice sets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are designed to be used in different learning environments and instructional strategies so 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students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can feel more inspired 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across the learning continuum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.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Leverage the power of Google 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technology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and r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esources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to support your instructional strategies.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With practice sets, you can: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grpSp>
        <p:nvGrpSpPr>
          <p:cNvPr id="1640" name="Google Shape;1640;p251"/>
          <p:cNvGrpSpPr/>
          <p:nvPr/>
        </p:nvGrpSpPr>
        <p:grpSpPr>
          <a:xfrm>
            <a:off x="4234352" y="827031"/>
            <a:ext cx="448500" cy="452100"/>
            <a:chOff x="4625727" y="1420681"/>
            <a:chExt cx="448500" cy="452100"/>
          </a:xfrm>
        </p:grpSpPr>
        <p:sp>
          <p:nvSpPr>
            <p:cNvPr id="1641" name="Google Shape;1641;p251"/>
            <p:cNvSpPr/>
            <p:nvPr/>
          </p:nvSpPr>
          <p:spPr>
            <a:xfrm>
              <a:off x="4625727" y="1420681"/>
              <a:ext cx="448500" cy="452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42875" rotWithShape="0" algn="bl" dir="5340000" dist="66675">
                <a:srgbClr val="000000">
                  <a:alpha val="13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2" name="Google Shape;1642;p251"/>
            <p:cNvSpPr/>
            <p:nvPr/>
          </p:nvSpPr>
          <p:spPr>
            <a:xfrm>
              <a:off x="4737515" y="1534268"/>
              <a:ext cx="224924" cy="224926"/>
            </a:xfrm>
            <a:custGeom>
              <a:rect b="b" l="l" r="r" t="t"/>
              <a:pathLst>
                <a:path extrusionOk="0" h="1045" w="1046">
                  <a:moveTo>
                    <a:pt x="522" y="0"/>
                  </a:moveTo>
                  <a:cubicBezTo>
                    <a:pt x="235" y="0"/>
                    <a:pt x="0" y="234"/>
                    <a:pt x="0" y="522"/>
                  </a:cubicBezTo>
                  <a:cubicBezTo>
                    <a:pt x="0" y="810"/>
                    <a:pt x="234" y="1044"/>
                    <a:pt x="522" y="1044"/>
                  </a:cubicBezTo>
                  <a:cubicBezTo>
                    <a:pt x="809" y="1044"/>
                    <a:pt x="1045" y="810"/>
                    <a:pt x="1045" y="522"/>
                  </a:cubicBezTo>
                  <a:cubicBezTo>
                    <a:pt x="1045" y="234"/>
                    <a:pt x="810" y="0"/>
                    <a:pt x="522" y="0"/>
                  </a:cubicBezTo>
                  <a:close/>
                  <a:moveTo>
                    <a:pt x="418" y="781"/>
                  </a:moveTo>
                  <a:lnTo>
                    <a:pt x="156" y="519"/>
                  </a:lnTo>
                  <a:lnTo>
                    <a:pt x="229" y="445"/>
                  </a:lnTo>
                  <a:lnTo>
                    <a:pt x="418" y="632"/>
                  </a:lnTo>
                  <a:lnTo>
                    <a:pt x="816" y="234"/>
                  </a:lnTo>
                  <a:lnTo>
                    <a:pt x="889" y="307"/>
                  </a:lnTo>
                  <a:lnTo>
                    <a:pt x="418" y="781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43" name="Google Shape;1643;p251"/>
          <p:cNvSpPr txBox="1"/>
          <p:nvPr/>
        </p:nvSpPr>
        <p:spPr>
          <a:xfrm>
            <a:off x="4808050" y="903225"/>
            <a:ext cx="3549600" cy="6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Create for a</a:t>
            </a: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ny content area </a:t>
            </a:r>
            <a:endParaRPr b="1"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Create lesson plans for science, math, history, English language arts, music, and more.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grpSp>
        <p:nvGrpSpPr>
          <p:cNvPr id="1644" name="Google Shape;1644;p251"/>
          <p:cNvGrpSpPr/>
          <p:nvPr/>
        </p:nvGrpSpPr>
        <p:grpSpPr>
          <a:xfrm>
            <a:off x="4267127" y="1493031"/>
            <a:ext cx="448500" cy="452100"/>
            <a:chOff x="4625727" y="1420681"/>
            <a:chExt cx="448500" cy="452100"/>
          </a:xfrm>
        </p:grpSpPr>
        <p:sp>
          <p:nvSpPr>
            <p:cNvPr id="1645" name="Google Shape;1645;p251"/>
            <p:cNvSpPr/>
            <p:nvPr/>
          </p:nvSpPr>
          <p:spPr>
            <a:xfrm>
              <a:off x="4625727" y="1420681"/>
              <a:ext cx="448500" cy="452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42875" rotWithShape="0" algn="bl" dir="5340000" dist="66675">
                <a:srgbClr val="000000">
                  <a:alpha val="13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6" name="Google Shape;1646;p251"/>
            <p:cNvSpPr/>
            <p:nvPr/>
          </p:nvSpPr>
          <p:spPr>
            <a:xfrm>
              <a:off x="4737515" y="1534268"/>
              <a:ext cx="224924" cy="224926"/>
            </a:xfrm>
            <a:custGeom>
              <a:rect b="b" l="l" r="r" t="t"/>
              <a:pathLst>
                <a:path extrusionOk="0" h="1045" w="1046">
                  <a:moveTo>
                    <a:pt x="522" y="0"/>
                  </a:moveTo>
                  <a:cubicBezTo>
                    <a:pt x="235" y="0"/>
                    <a:pt x="0" y="234"/>
                    <a:pt x="0" y="522"/>
                  </a:cubicBezTo>
                  <a:cubicBezTo>
                    <a:pt x="0" y="810"/>
                    <a:pt x="234" y="1044"/>
                    <a:pt x="522" y="1044"/>
                  </a:cubicBezTo>
                  <a:cubicBezTo>
                    <a:pt x="809" y="1044"/>
                    <a:pt x="1045" y="810"/>
                    <a:pt x="1045" y="522"/>
                  </a:cubicBezTo>
                  <a:cubicBezTo>
                    <a:pt x="1045" y="234"/>
                    <a:pt x="810" y="0"/>
                    <a:pt x="522" y="0"/>
                  </a:cubicBezTo>
                  <a:close/>
                  <a:moveTo>
                    <a:pt x="418" y="781"/>
                  </a:moveTo>
                  <a:lnTo>
                    <a:pt x="156" y="519"/>
                  </a:lnTo>
                  <a:lnTo>
                    <a:pt x="229" y="445"/>
                  </a:lnTo>
                  <a:lnTo>
                    <a:pt x="418" y="632"/>
                  </a:lnTo>
                  <a:lnTo>
                    <a:pt x="816" y="234"/>
                  </a:lnTo>
                  <a:lnTo>
                    <a:pt x="889" y="307"/>
                  </a:lnTo>
                  <a:lnTo>
                    <a:pt x="418" y="781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47" name="Google Shape;1647;p251"/>
          <p:cNvSpPr txBox="1"/>
          <p:nvPr/>
        </p:nvSpPr>
        <p:spPr>
          <a:xfrm>
            <a:off x="4840825" y="1569225"/>
            <a:ext cx="3549600" cy="6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Elevate learning for any</a:t>
            </a: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grade level</a:t>
            </a:r>
            <a:endParaRPr b="1"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Offer relevant support to 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primary and secondary students.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grpSp>
        <p:nvGrpSpPr>
          <p:cNvPr id="1648" name="Google Shape;1648;p251"/>
          <p:cNvGrpSpPr/>
          <p:nvPr/>
        </p:nvGrpSpPr>
        <p:grpSpPr>
          <a:xfrm>
            <a:off x="4267127" y="2190756"/>
            <a:ext cx="448500" cy="452100"/>
            <a:chOff x="4625727" y="1420681"/>
            <a:chExt cx="448500" cy="452100"/>
          </a:xfrm>
        </p:grpSpPr>
        <p:sp>
          <p:nvSpPr>
            <p:cNvPr id="1649" name="Google Shape;1649;p251"/>
            <p:cNvSpPr/>
            <p:nvPr/>
          </p:nvSpPr>
          <p:spPr>
            <a:xfrm>
              <a:off x="4625727" y="1420681"/>
              <a:ext cx="448500" cy="452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42875" rotWithShape="0" algn="bl" dir="5340000" dist="66675">
                <a:srgbClr val="000000">
                  <a:alpha val="13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0" name="Google Shape;1650;p251"/>
            <p:cNvSpPr/>
            <p:nvPr/>
          </p:nvSpPr>
          <p:spPr>
            <a:xfrm>
              <a:off x="4737515" y="1534268"/>
              <a:ext cx="224924" cy="224926"/>
            </a:xfrm>
            <a:custGeom>
              <a:rect b="b" l="l" r="r" t="t"/>
              <a:pathLst>
                <a:path extrusionOk="0" h="1045" w="1046">
                  <a:moveTo>
                    <a:pt x="522" y="0"/>
                  </a:moveTo>
                  <a:cubicBezTo>
                    <a:pt x="235" y="0"/>
                    <a:pt x="0" y="234"/>
                    <a:pt x="0" y="522"/>
                  </a:cubicBezTo>
                  <a:cubicBezTo>
                    <a:pt x="0" y="810"/>
                    <a:pt x="234" y="1044"/>
                    <a:pt x="522" y="1044"/>
                  </a:cubicBezTo>
                  <a:cubicBezTo>
                    <a:pt x="809" y="1044"/>
                    <a:pt x="1045" y="810"/>
                    <a:pt x="1045" y="522"/>
                  </a:cubicBezTo>
                  <a:cubicBezTo>
                    <a:pt x="1045" y="234"/>
                    <a:pt x="810" y="0"/>
                    <a:pt x="522" y="0"/>
                  </a:cubicBezTo>
                  <a:close/>
                  <a:moveTo>
                    <a:pt x="418" y="781"/>
                  </a:moveTo>
                  <a:lnTo>
                    <a:pt x="156" y="519"/>
                  </a:lnTo>
                  <a:lnTo>
                    <a:pt x="229" y="445"/>
                  </a:lnTo>
                  <a:lnTo>
                    <a:pt x="418" y="632"/>
                  </a:lnTo>
                  <a:lnTo>
                    <a:pt x="816" y="234"/>
                  </a:lnTo>
                  <a:lnTo>
                    <a:pt x="889" y="307"/>
                  </a:lnTo>
                  <a:lnTo>
                    <a:pt x="418" y="781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51" name="Google Shape;1651;p251"/>
          <p:cNvSpPr txBox="1"/>
          <p:nvPr/>
        </p:nvSpPr>
        <p:spPr>
          <a:xfrm>
            <a:off x="4840825" y="2266950"/>
            <a:ext cx="3750300" cy="6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Choose how to differentiate instruction</a:t>
            </a:r>
            <a:endParaRPr b="1"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Assign practice sets to your whole class, small group, or individual students.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grpSp>
        <p:nvGrpSpPr>
          <p:cNvPr id="1652" name="Google Shape;1652;p251"/>
          <p:cNvGrpSpPr/>
          <p:nvPr/>
        </p:nvGrpSpPr>
        <p:grpSpPr>
          <a:xfrm>
            <a:off x="4267127" y="3612031"/>
            <a:ext cx="448500" cy="452100"/>
            <a:chOff x="4625727" y="1420681"/>
            <a:chExt cx="448500" cy="452100"/>
          </a:xfrm>
        </p:grpSpPr>
        <p:sp>
          <p:nvSpPr>
            <p:cNvPr id="1653" name="Google Shape;1653;p251"/>
            <p:cNvSpPr/>
            <p:nvPr/>
          </p:nvSpPr>
          <p:spPr>
            <a:xfrm>
              <a:off x="4625727" y="1420681"/>
              <a:ext cx="448500" cy="452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42875" rotWithShape="0" algn="bl" dir="5340000" dist="66675">
                <a:srgbClr val="000000">
                  <a:alpha val="13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4" name="Google Shape;1654;p251"/>
            <p:cNvSpPr/>
            <p:nvPr/>
          </p:nvSpPr>
          <p:spPr>
            <a:xfrm>
              <a:off x="4737515" y="1534268"/>
              <a:ext cx="224924" cy="224926"/>
            </a:xfrm>
            <a:custGeom>
              <a:rect b="b" l="l" r="r" t="t"/>
              <a:pathLst>
                <a:path extrusionOk="0" h="1045" w="1046">
                  <a:moveTo>
                    <a:pt x="522" y="0"/>
                  </a:moveTo>
                  <a:cubicBezTo>
                    <a:pt x="235" y="0"/>
                    <a:pt x="0" y="234"/>
                    <a:pt x="0" y="522"/>
                  </a:cubicBezTo>
                  <a:cubicBezTo>
                    <a:pt x="0" y="810"/>
                    <a:pt x="234" y="1044"/>
                    <a:pt x="522" y="1044"/>
                  </a:cubicBezTo>
                  <a:cubicBezTo>
                    <a:pt x="809" y="1044"/>
                    <a:pt x="1045" y="810"/>
                    <a:pt x="1045" y="522"/>
                  </a:cubicBezTo>
                  <a:cubicBezTo>
                    <a:pt x="1045" y="234"/>
                    <a:pt x="810" y="0"/>
                    <a:pt x="522" y="0"/>
                  </a:cubicBezTo>
                  <a:close/>
                  <a:moveTo>
                    <a:pt x="418" y="781"/>
                  </a:moveTo>
                  <a:lnTo>
                    <a:pt x="156" y="519"/>
                  </a:lnTo>
                  <a:lnTo>
                    <a:pt x="229" y="445"/>
                  </a:lnTo>
                  <a:lnTo>
                    <a:pt x="418" y="632"/>
                  </a:lnTo>
                  <a:lnTo>
                    <a:pt x="816" y="234"/>
                  </a:lnTo>
                  <a:lnTo>
                    <a:pt x="889" y="307"/>
                  </a:lnTo>
                  <a:lnTo>
                    <a:pt x="418" y="781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55" name="Google Shape;1655;p251"/>
          <p:cNvSpPr txBox="1"/>
          <p:nvPr/>
        </p:nvSpPr>
        <p:spPr>
          <a:xfrm>
            <a:off x="4840825" y="3688225"/>
            <a:ext cx="3603300" cy="6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Use practice sets for blended learning</a:t>
            </a:r>
            <a:endParaRPr b="1"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Distribute practice sets for 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station-rotation, individual rotation “playlists,” and flipped classroom.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grpSp>
        <p:nvGrpSpPr>
          <p:cNvPr id="1656" name="Google Shape;1656;p251"/>
          <p:cNvGrpSpPr/>
          <p:nvPr/>
        </p:nvGrpSpPr>
        <p:grpSpPr>
          <a:xfrm>
            <a:off x="4267127" y="2901393"/>
            <a:ext cx="448500" cy="452100"/>
            <a:chOff x="4625727" y="1420681"/>
            <a:chExt cx="448500" cy="452100"/>
          </a:xfrm>
        </p:grpSpPr>
        <p:sp>
          <p:nvSpPr>
            <p:cNvPr id="1657" name="Google Shape;1657;p251"/>
            <p:cNvSpPr/>
            <p:nvPr/>
          </p:nvSpPr>
          <p:spPr>
            <a:xfrm>
              <a:off x="4625727" y="1420681"/>
              <a:ext cx="448500" cy="452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42875" rotWithShape="0" algn="bl" dir="5340000" dist="66675">
                <a:srgbClr val="000000">
                  <a:alpha val="13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8" name="Google Shape;1658;p251"/>
            <p:cNvSpPr/>
            <p:nvPr/>
          </p:nvSpPr>
          <p:spPr>
            <a:xfrm>
              <a:off x="4737515" y="1534268"/>
              <a:ext cx="224924" cy="224926"/>
            </a:xfrm>
            <a:custGeom>
              <a:rect b="b" l="l" r="r" t="t"/>
              <a:pathLst>
                <a:path extrusionOk="0" h="1045" w="1046">
                  <a:moveTo>
                    <a:pt x="522" y="0"/>
                  </a:moveTo>
                  <a:cubicBezTo>
                    <a:pt x="235" y="0"/>
                    <a:pt x="0" y="234"/>
                    <a:pt x="0" y="522"/>
                  </a:cubicBezTo>
                  <a:cubicBezTo>
                    <a:pt x="0" y="810"/>
                    <a:pt x="234" y="1044"/>
                    <a:pt x="522" y="1044"/>
                  </a:cubicBezTo>
                  <a:cubicBezTo>
                    <a:pt x="809" y="1044"/>
                    <a:pt x="1045" y="810"/>
                    <a:pt x="1045" y="522"/>
                  </a:cubicBezTo>
                  <a:cubicBezTo>
                    <a:pt x="1045" y="234"/>
                    <a:pt x="810" y="0"/>
                    <a:pt x="522" y="0"/>
                  </a:cubicBezTo>
                  <a:close/>
                  <a:moveTo>
                    <a:pt x="418" y="781"/>
                  </a:moveTo>
                  <a:lnTo>
                    <a:pt x="156" y="519"/>
                  </a:lnTo>
                  <a:lnTo>
                    <a:pt x="229" y="445"/>
                  </a:lnTo>
                  <a:lnTo>
                    <a:pt x="418" y="632"/>
                  </a:lnTo>
                  <a:lnTo>
                    <a:pt x="816" y="234"/>
                  </a:lnTo>
                  <a:lnTo>
                    <a:pt x="889" y="307"/>
                  </a:lnTo>
                  <a:lnTo>
                    <a:pt x="418" y="781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59" name="Google Shape;1659;p251"/>
          <p:cNvSpPr txBox="1"/>
          <p:nvPr/>
        </p:nvSpPr>
        <p:spPr>
          <a:xfrm>
            <a:off x="4840825" y="2977600"/>
            <a:ext cx="39396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Create a flexible strategy</a:t>
            </a:r>
            <a:endParaRPr b="1"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Use practice sets for general lessons,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knowledge checks, homework, remediation, and more.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3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252"/>
          <p:cNvSpPr txBox="1"/>
          <p:nvPr/>
        </p:nvSpPr>
        <p:spPr>
          <a:xfrm>
            <a:off x="286850" y="284675"/>
            <a:ext cx="2505600" cy="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343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665" name="Google Shape;1665;p252"/>
          <p:cNvSpPr txBox="1"/>
          <p:nvPr>
            <p:ph type="title"/>
          </p:nvPr>
        </p:nvSpPr>
        <p:spPr>
          <a:xfrm>
            <a:off x="457196" y="457202"/>
            <a:ext cx="5453100" cy="6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2124"/>
                </a:solidFill>
              </a:rPr>
              <a:t>How it works</a:t>
            </a:r>
            <a:endParaRPr>
              <a:solidFill>
                <a:srgbClr val="202124"/>
              </a:solidFill>
            </a:endParaRPr>
          </a:p>
        </p:txBody>
      </p:sp>
      <p:sp>
        <p:nvSpPr>
          <p:cNvPr id="1666" name="Google Shape;1666;p252"/>
          <p:cNvSpPr txBox="1"/>
          <p:nvPr/>
        </p:nvSpPr>
        <p:spPr>
          <a:xfrm>
            <a:off x="464225" y="2042875"/>
            <a:ext cx="2006400" cy="15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Teachers c</a:t>
            </a:r>
            <a:r>
              <a:rPr lang="en" sz="16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reate a </a:t>
            </a:r>
            <a:r>
              <a:rPr lang="en" sz="16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practice set</a:t>
            </a:r>
            <a:r>
              <a:rPr lang="en" sz="16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 </a:t>
            </a:r>
            <a:endParaRPr sz="16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80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Teachers 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sign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in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to Classroom and create practice sets using their own content, or start from scratch.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sp>
        <p:nvSpPr>
          <p:cNvPr id="1667" name="Google Shape;1667;p252"/>
          <p:cNvSpPr/>
          <p:nvPr/>
        </p:nvSpPr>
        <p:spPr>
          <a:xfrm>
            <a:off x="457255" y="1420681"/>
            <a:ext cx="448500" cy="4521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42875" rotWithShape="0" algn="bl" dir="5340000" dist="66675">
              <a:srgbClr val="000000">
                <a:alpha val="13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8" name="Google Shape;1668;p252"/>
          <p:cNvSpPr txBox="1"/>
          <p:nvPr/>
        </p:nvSpPr>
        <p:spPr>
          <a:xfrm>
            <a:off x="2564334" y="2042875"/>
            <a:ext cx="1967700" cy="15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Assign the practice set to students</a:t>
            </a:r>
            <a:endParaRPr sz="16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Educators 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assign practice sets to the whole class, small groups, or individual students to complete. Assignment due dates automatically appear on student calendars and to-do lists when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 a practice set is assigned.</a:t>
            </a:r>
            <a:endParaRPr sz="11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sp>
        <p:nvSpPr>
          <p:cNvPr id="1669" name="Google Shape;1669;p252"/>
          <p:cNvSpPr/>
          <p:nvPr/>
        </p:nvSpPr>
        <p:spPr>
          <a:xfrm>
            <a:off x="2557364" y="1420681"/>
            <a:ext cx="448500" cy="4521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42875" rotWithShape="0" algn="bl" dir="5340000" dist="66675">
              <a:srgbClr val="000000">
                <a:alpha val="1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0" name="Google Shape;1670;p252"/>
          <p:cNvSpPr txBox="1"/>
          <p:nvPr/>
        </p:nvSpPr>
        <p:spPr>
          <a:xfrm>
            <a:off x="4632700" y="2042875"/>
            <a:ext cx="2006400" cy="17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Students complete the practice set</a:t>
            </a:r>
            <a:endParaRPr sz="16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Students 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can 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leverage hints and resources, use the notepad feature to show their work, and self-check their work throughout. </a:t>
            </a:r>
            <a:endParaRPr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sp>
        <p:nvSpPr>
          <p:cNvPr id="1671" name="Google Shape;1671;p252"/>
          <p:cNvSpPr/>
          <p:nvPr/>
        </p:nvSpPr>
        <p:spPr>
          <a:xfrm>
            <a:off x="4625727" y="1420681"/>
            <a:ext cx="448500" cy="4521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42875" rotWithShape="0" algn="bl" dir="5340000" dist="66675">
              <a:srgbClr val="000000">
                <a:alpha val="13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2" name="Google Shape;1672;p252"/>
          <p:cNvSpPr txBox="1"/>
          <p:nvPr/>
        </p:nvSpPr>
        <p:spPr>
          <a:xfrm>
            <a:off x="6680400" y="2042875"/>
            <a:ext cx="2389200" cy="15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Educators r</a:t>
            </a:r>
            <a:r>
              <a:rPr lang="en" sz="16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eview student work</a:t>
            </a:r>
            <a:endParaRPr sz="16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Educators 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review holistic and problem-by-problem insights, or individual student work 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within 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Classroom</a:t>
            </a:r>
            <a:r>
              <a:rPr lang="en" sz="10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. </a:t>
            </a:r>
            <a:endParaRPr b="1" sz="10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sp>
        <p:nvSpPr>
          <p:cNvPr id="1673" name="Google Shape;1673;p252"/>
          <p:cNvSpPr/>
          <p:nvPr/>
        </p:nvSpPr>
        <p:spPr>
          <a:xfrm>
            <a:off x="6673427" y="1420681"/>
            <a:ext cx="448500" cy="4521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42875" rotWithShape="0" algn="bl" dir="5340000" dist="66675">
              <a:srgbClr val="000000">
                <a:alpha val="13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4" name="Google Shape;1674;p252"/>
          <p:cNvSpPr/>
          <p:nvPr/>
        </p:nvSpPr>
        <p:spPr>
          <a:xfrm>
            <a:off x="6762964" y="1555051"/>
            <a:ext cx="269425" cy="183360"/>
          </a:xfrm>
          <a:custGeom>
            <a:rect b="b" l="l" r="r" t="t"/>
            <a:pathLst>
              <a:path extrusionOk="0" h="508" w="746">
                <a:moveTo>
                  <a:pt x="373" y="0"/>
                </a:moveTo>
                <a:cubicBezTo>
                  <a:pt x="204" y="0"/>
                  <a:pt x="58" y="105"/>
                  <a:pt x="0" y="254"/>
                </a:cubicBezTo>
                <a:cubicBezTo>
                  <a:pt x="58" y="403"/>
                  <a:pt x="204" y="508"/>
                  <a:pt x="373" y="508"/>
                </a:cubicBezTo>
                <a:cubicBezTo>
                  <a:pt x="542" y="508"/>
                  <a:pt x="688" y="403"/>
                  <a:pt x="746" y="254"/>
                </a:cubicBezTo>
                <a:cubicBezTo>
                  <a:pt x="689" y="108"/>
                  <a:pt x="543" y="0"/>
                  <a:pt x="373" y="0"/>
                </a:cubicBezTo>
                <a:close/>
                <a:moveTo>
                  <a:pt x="373" y="423"/>
                </a:moveTo>
                <a:cubicBezTo>
                  <a:pt x="278" y="423"/>
                  <a:pt x="204" y="349"/>
                  <a:pt x="204" y="254"/>
                </a:cubicBezTo>
                <a:cubicBezTo>
                  <a:pt x="204" y="159"/>
                  <a:pt x="278" y="85"/>
                  <a:pt x="373" y="85"/>
                </a:cubicBezTo>
                <a:cubicBezTo>
                  <a:pt x="468" y="85"/>
                  <a:pt x="542" y="159"/>
                  <a:pt x="542" y="254"/>
                </a:cubicBezTo>
                <a:cubicBezTo>
                  <a:pt x="543" y="349"/>
                  <a:pt x="468" y="423"/>
                  <a:pt x="373" y="423"/>
                </a:cubicBezTo>
                <a:close/>
                <a:moveTo>
                  <a:pt x="373" y="151"/>
                </a:moveTo>
                <a:cubicBezTo>
                  <a:pt x="315" y="151"/>
                  <a:pt x="272" y="196"/>
                  <a:pt x="272" y="253"/>
                </a:cubicBezTo>
                <a:cubicBezTo>
                  <a:pt x="272" y="309"/>
                  <a:pt x="316" y="354"/>
                  <a:pt x="373" y="354"/>
                </a:cubicBezTo>
                <a:cubicBezTo>
                  <a:pt x="430" y="354"/>
                  <a:pt x="474" y="309"/>
                  <a:pt x="474" y="253"/>
                </a:cubicBezTo>
                <a:cubicBezTo>
                  <a:pt x="474" y="196"/>
                  <a:pt x="431" y="151"/>
                  <a:pt x="373" y="151"/>
                </a:cubicBezTo>
                <a:close/>
              </a:path>
            </a:pathLst>
          </a:custGeom>
          <a:solidFill>
            <a:srgbClr val="34A8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5" name="Google Shape;1675;p252"/>
          <p:cNvSpPr/>
          <p:nvPr/>
        </p:nvSpPr>
        <p:spPr>
          <a:xfrm>
            <a:off x="4737515" y="1534268"/>
            <a:ext cx="224924" cy="224926"/>
          </a:xfrm>
          <a:custGeom>
            <a:rect b="b" l="l" r="r" t="t"/>
            <a:pathLst>
              <a:path extrusionOk="0" h="1045" w="1046">
                <a:moveTo>
                  <a:pt x="522" y="0"/>
                </a:moveTo>
                <a:cubicBezTo>
                  <a:pt x="235" y="0"/>
                  <a:pt x="0" y="234"/>
                  <a:pt x="0" y="522"/>
                </a:cubicBezTo>
                <a:cubicBezTo>
                  <a:pt x="0" y="810"/>
                  <a:pt x="234" y="1044"/>
                  <a:pt x="522" y="1044"/>
                </a:cubicBezTo>
                <a:cubicBezTo>
                  <a:pt x="809" y="1044"/>
                  <a:pt x="1045" y="810"/>
                  <a:pt x="1045" y="522"/>
                </a:cubicBezTo>
                <a:cubicBezTo>
                  <a:pt x="1045" y="234"/>
                  <a:pt x="810" y="0"/>
                  <a:pt x="522" y="0"/>
                </a:cubicBezTo>
                <a:close/>
                <a:moveTo>
                  <a:pt x="418" y="781"/>
                </a:moveTo>
                <a:lnTo>
                  <a:pt x="156" y="519"/>
                </a:lnTo>
                <a:lnTo>
                  <a:pt x="229" y="445"/>
                </a:lnTo>
                <a:lnTo>
                  <a:pt x="418" y="632"/>
                </a:lnTo>
                <a:lnTo>
                  <a:pt x="816" y="234"/>
                </a:lnTo>
                <a:lnTo>
                  <a:pt x="889" y="307"/>
                </a:lnTo>
                <a:lnTo>
                  <a:pt x="418" y="781"/>
                </a:lnTo>
                <a:close/>
              </a:path>
            </a:pathLst>
          </a:custGeom>
          <a:solidFill>
            <a:srgbClr val="34A8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6" name="Google Shape;1676;p252"/>
          <p:cNvSpPr/>
          <p:nvPr/>
        </p:nvSpPr>
        <p:spPr>
          <a:xfrm>
            <a:off x="2646895" y="1548140"/>
            <a:ext cx="269438" cy="197180"/>
          </a:xfrm>
          <a:custGeom>
            <a:rect b="b" l="l" r="r" t="t"/>
            <a:pathLst>
              <a:path extrusionOk="0" h="9551" w="13051">
                <a:moveTo>
                  <a:pt x="8335" y="1"/>
                </a:moveTo>
                <a:lnTo>
                  <a:pt x="7859" y="25"/>
                </a:lnTo>
                <a:lnTo>
                  <a:pt x="7025" y="382"/>
                </a:lnTo>
                <a:lnTo>
                  <a:pt x="6668" y="715"/>
                </a:lnTo>
                <a:lnTo>
                  <a:pt x="6359" y="1073"/>
                </a:lnTo>
                <a:lnTo>
                  <a:pt x="6001" y="1930"/>
                </a:lnTo>
                <a:lnTo>
                  <a:pt x="5978" y="2406"/>
                </a:lnTo>
                <a:lnTo>
                  <a:pt x="6001" y="2883"/>
                </a:lnTo>
                <a:lnTo>
                  <a:pt x="6335" y="3716"/>
                </a:lnTo>
                <a:lnTo>
                  <a:pt x="6668" y="4073"/>
                </a:lnTo>
                <a:lnTo>
                  <a:pt x="7002" y="4383"/>
                </a:lnTo>
                <a:lnTo>
                  <a:pt x="7835" y="4740"/>
                </a:lnTo>
                <a:lnTo>
                  <a:pt x="8335" y="4764"/>
                </a:lnTo>
                <a:lnTo>
                  <a:pt x="8812" y="4740"/>
                </a:lnTo>
                <a:lnTo>
                  <a:pt x="9621" y="4407"/>
                </a:lnTo>
                <a:lnTo>
                  <a:pt x="10002" y="4073"/>
                </a:lnTo>
                <a:lnTo>
                  <a:pt x="10312" y="3716"/>
                </a:lnTo>
                <a:lnTo>
                  <a:pt x="10645" y="2883"/>
                </a:lnTo>
                <a:lnTo>
                  <a:pt x="10669" y="2406"/>
                </a:lnTo>
                <a:lnTo>
                  <a:pt x="10645" y="1930"/>
                </a:lnTo>
                <a:lnTo>
                  <a:pt x="10312" y="1073"/>
                </a:lnTo>
                <a:lnTo>
                  <a:pt x="10002" y="715"/>
                </a:lnTo>
                <a:lnTo>
                  <a:pt x="9645" y="382"/>
                </a:lnTo>
                <a:lnTo>
                  <a:pt x="8812" y="25"/>
                </a:lnTo>
                <a:lnTo>
                  <a:pt x="8335" y="1"/>
                </a:lnTo>
                <a:close/>
                <a:moveTo>
                  <a:pt x="1786" y="1811"/>
                </a:moveTo>
                <a:lnTo>
                  <a:pt x="1786" y="3597"/>
                </a:lnTo>
                <a:lnTo>
                  <a:pt x="0" y="3597"/>
                </a:lnTo>
                <a:lnTo>
                  <a:pt x="0" y="4788"/>
                </a:lnTo>
                <a:lnTo>
                  <a:pt x="1786" y="4788"/>
                </a:lnTo>
                <a:lnTo>
                  <a:pt x="1786" y="6574"/>
                </a:lnTo>
                <a:lnTo>
                  <a:pt x="2977" y="6574"/>
                </a:lnTo>
                <a:lnTo>
                  <a:pt x="2977" y="4788"/>
                </a:lnTo>
                <a:lnTo>
                  <a:pt x="4763" y="4788"/>
                </a:lnTo>
                <a:lnTo>
                  <a:pt x="4763" y="3597"/>
                </a:lnTo>
                <a:lnTo>
                  <a:pt x="2977" y="3597"/>
                </a:lnTo>
                <a:lnTo>
                  <a:pt x="2977" y="1811"/>
                </a:lnTo>
                <a:close/>
                <a:moveTo>
                  <a:pt x="8288" y="5978"/>
                </a:moveTo>
                <a:lnTo>
                  <a:pt x="7549" y="6002"/>
                </a:lnTo>
                <a:lnTo>
                  <a:pt x="5978" y="6336"/>
                </a:lnTo>
                <a:lnTo>
                  <a:pt x="5168" y="6645"/>
                </a:lnTo>
                <a:lnTo>
                  <a:pt x="4787" y="6812"/>
                </a:lnTo>
                <a:lnTo>
                  <a:pt x="4168" y="7193"/>
                </a:lnTo>
                <a:lnTo>
                  <a:pt x="3739" y="7622"/>
                </a:lnTo>
                <a:lnTo>
                  <a:pt x="3525" y="8098"/>
                </a:lnTo>
                <a:lnTo>
                  <a:pt x="3501" y="8360"/>
                </a:lnTo>
                <a:lnTo>
                  <a:pt x="3501" y="9551"/>
                </a:lnTo>
                <a:lnTo>
                  <a:pt x="13050" y="9551"/>
                </a:lnTo>
                <a:lnTo>
                  <a:pt x="13050" y="8360"/>
                </a:lnTo>
                <a:lnTo>
                  <a:pt x="13050" y="8098"/>
                </a:lnTo>
                <a:lnTo>
                  <a:pt x="12836" y="7622"/>
                </a:lnTo>
                <a:lnTo>
                  <a:pt x="12431" y="7193"/>
                </a:lnTo>
                <a:lnTo>
                  <a:pt x="11812" y="6812"/>
                </a:lnTo>
                <a:lnTo>
                  <a:pt x="11431" y="6645"/>
                </a:lnTo>
                <a:lnTo>
                  <a:pt x="10621" y="6336"/>
                </a:lnTo>
                <a:lnTo>
                  <a:pt x="9050" y="6002"/>
                </a:lnTo>
                <a:lnTo>
                  <a:pt x="8288" y="5978"/>
                </a:lnTo>
                <a:close/>
              </a:path>
            </a:pathLst>
          </a:custGeom>
          <a:solidFill>
            <a:srgbClr val="34A8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7" name="Google Shape;1677;p252"/>
          <p:cNvSpPr/>
          <p:nvPr/>
        </p:nvSpPr>
        <p:spPr>
          <a:xfrm>
            <a:off x="567974" y="1518523"/>
            <a:ext cx="224926" cy="223748"/>
          </a:xfrm>
          <a:custGeom>
            <a:rect b="b" l="l" r="r" t="t"/>
            <a:pathLst>
              <a:path extrusionOk="0" h="847" w="851">
                <a:moveTo>
                  <a:pt x="423" y="423"/>
                </a:moveTo>
                <a:cubicBezTo>
                  <a:pt x="542" y="423"/>
                  <a:pt x="635" y="327"/>
                  <a:pt x="635" y="212"/>
                </a:cubicBezTo>
                <a:cubicBezTo>
                  <a:pt x="635" y="93"/>
                  <a:pt x="539" y="0"/>
                  <a:pt x="423" y="0"/>
                </a:cubicBezTo>
                <a:cubicBezTo>
                  <a:pt x="308" y="0"/>
                  <a:pt x="212" y="96"/>
                  <a:pt x="212" y="212"/>
                </a:cubicBezTo>
                <a:cubicBezTo>
                  <a:pt x="209" y="327"/>
                  <a:pt x="305" y="423"/>
                  <a:pt x="423" y="423"/>
                </a:cubicBezTo>
                <a:close/>
                <a:moveTo>
                  <a:pt x="423" y="528"/>
                </a:moveTo>
                <a:cubicBezTo>
                  <a:pt x="282" y="528"/>
                  <a:pt x="0" y="598"/>
                  <a:pt x="0" y="738"/>
                </a:cubicBezTo>
                <a:lnTo>
                  <a:pt x="0" y="846"/>
                </a:lnTo>
                <a:lnTo>
                  <a:pt x="850" y="846"/>
                </a:lnTo>
                <a:lnTo>
                  <a:pt x="850" y="738"/>
                </a:lnTo>
                <a:cubicBezTo>
                  <a:pt x="847" y="601"/>
                  <a:pt x="564" y="528"/>
                  <a:pt x="423" y="52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p253"/>
          <p:cNvSpPr txBox="1"/>
          <p:nvPr>
            <p:ph idx="1" type="body"/>
          </p:nvPr>
        </p:nvSpPr>
        <p:spPr>
          <a:xfrm>
            <a:off x="464175" y="2058975"/>
            <a:ext cx="3004500" cy="24189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Google Sans Text"/>
                <a:ea typeface="Google Sans Text"/>
                <a:cs typeface="Google Sans Text"/>
                <a:sym typeface="Google Sans Text"/>
              </a:rPr>
              <a:t>Follow these </a:t>
            </a:r>
            <a:r>
              <a:rPr lang="en" sz="1000">
                <a:latin typeface="Google Sans Text"/>
                <a:ea typeface="Google Sans Text"/>
                <a:cs typeface="Google Sans Text"/>
                <a:sym typeface="Google Sans Text"/>
              </a:rPr>
              <a:t>simple steps</a:t>
            </a:r>
            <a:r>
              <a:rPr lang="en" sz="1000">
                <a:latin typeface="Google Sans Text"/>
                <a:ea typeface="Google Sans Text"/>
                <a:cs typeface="Google Sans Text"/>
                <a:sym typeface="Google Sans Text"/>
              </a:rPr>
              <a:t> to learn how you and your students can easily use practice sets to enrich learning and drive instructional impact.</a:t>
            </a:r>
            <a:endParaRPr sz="1000">
              <a:latin typeface="Google Sans Text"/>
              <a:ea typeface="Google Sans Text"/>
              <a:cs typeface="Google Sans Text"/>
              <a:sym typeface="Google Sans Text"/>
            </a:endParaRPr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 sz="1000"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sp>
        <p:nvSpPr>
          <p:cNvPr id="1683" name="Google Shape;1683;p253"/>
          <p:cNvSpPr txBox="1"/>
          <p:nvPr>
            <p:ph idx="2" type="title"/>
          </p:nvPr>
        </p:nvSpPr>
        <p:spPr>
          <a:xfrm>
            <a:off x="457200" y="1255875"/>
            <a:ext cx="3172800" cy="6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Getting started</a:t>
            </a:r>
            <a:endParaRPr sz="3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4" name="Google Shape;1684;p253"/>
          <p:cNvSpPr txBox="1"/>
          <p:nvPr>
            <p:ph type="title"/>
          </p:nvPr>
        </p:nvSpPr>
        <p:spPr>
          <a:xfrm>
            <a:off x="457200" y="1024407"/>
            <a:ext cx="2772000" cy="13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Practice sets</a:t>
            </a:r>
            <a:endParaRPr/>
          </a:p>
        </p:txBody>
      </p:sp>
      <p:grpSp>
        <p:nvGrpSpPr>
          <p:cNvPr id="1685" name="Google Shape;1685;p253"/>
          <p:cNvGrpSpPr/>
          <p:nvPr/>
        </p:nvGrpSpPr>
        <p:grpSpPr>
          <a:xfrm>
            <a:off x="4249911" y="2538049"/>
            <a:ext cx="4932220" cy="2663326"/>
            <a:chOff x="4249911" y="2538049"/>
            <a:chExt cx="4932220" cy="2663326"/>
          </a:xfrm>
        </p:grpSpPr>
        <p:pic>
          <p:nvPicPr>
            <p:cNvPr id="1686" name="Google Shape;1686;p25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046050" y="2538049"/>
              <a:ext cx="623225" cy="62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7" name="Google Shape;1687;p25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046052" y="3748098"/>
              <a:ext cx="306400" cy="493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8" name="Google Shape;1688;p25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01387" y="2561704"/>
              <a:ext cx="1572209" cy="167425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89" name="Google Shape;1689;p253"/>
            <p:cNvCxnSpPr>
              <a:stCxn id="1690" idx="2"/>
            </p:cNvCxnSpPr>
            <p:nvPr/>
          </p:nvCxnSpPr>
          <p:spPr>
            <a:xfrm>
              <a:off x="4249911" y="4720625"/>
              <a:ext cx="0" cy="410400"/>
            </a:xfrm>
            <a:prstGeom prst="straightConnector1">
              <a:avLst/>
            </a:prstGeom>
            <a:noFill/>
            <a:ln cap="flat" cmpd="sng" w="28575">
              <a:solidFill>
                <a:srgbClr val="EFEFE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91" name="Google Shape;1691;p253"/>
            <p:cNvCxnSpPr>
              <a:stCxn id="1690" idx="0"/>
              <a:endCxn id="1692" idx="0"/>
            </p:cNvCxnSpPr>
            <p:nvPr/>
          </p:nvCxnSpPr>
          <p:spPr>
            <a:xfrm flipH="1" rot="10800000">
              <a:off x="4730661" y="4235975"/>
              <a:ext cx="3970800" cy="3900"/>
            </a:xfrm>
            <a:prstGeom prst="straightConnector1">
              <a:avLst/>
            </a:prstGeom>
            <a:noFill/>
            <a:ln cap="flat" cmpd="sng" w="28575">
              <a:solidFill>
                <a:srgbClr val="EFEFE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690" name="Google Shape;1690;p253"/>
            <p:cNvSpPr/>
            <p:nvPr/>
          </p:nvSpPr>
          <p:spPr>
            <a:xfrm flipH="1">
              <a:off x="4249911" y="4239875"/>
              <a:ext cx="961500" cy="9615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28575">
              <a:solidFill>
                <a:srgbClr val="EFEFE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2" name="Google Shape;1692;p253"/>
            <p:cNvSpPr/>
            <p:nvPr/>
          </p:nvSpPr>
          <p:spPr>
            <a:xfrm flipH="1" rot="10800000">
              <a:off x="8220631" y="3274445"/>
              <a:ext cx="961500" cy="9615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28575">
              <a:solidFill>
                <a:srgbClr val="EFEFE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693" name="Google Shape;1693;p25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312942" y="3603590"/>
              <a:ext cx="1327466" cy="6231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94" name="Google Shape;1694;p253"/>
          <p:cNvGrpSpPr/>
          <p:nvPr/>
        </p:nvGrpSpPr>
        <p:grpSpPr>
          <a:xfrm>
            <a:off x="4856975" y="2247700"/>
            <a:ext cx="1685411" cy="362771"/>
            <a:chOff x="4805900" y="1485487"/>
            <a:chExt cx="1908300" cy="410700"/>
          </a:xfrm>
        </p:grpSpPr>
        <p:sp>
          <p:nvSpPr>
            <p:cNvPr id="1695" name="Google Shape;1695;p253"/>
            <p:cNvSpPr/>
            <p:nvPr/>
          </p:nvSpPr>
          <p:spPr>
            <a:xfrm>
              <a:off x="4805900" y="1485487"/>
              <a:ext cx="1908300" cy="410700"/>
            </a:xfrm>
            <a:prstGeom prst="roundRect">
              <a:avLst>
                <a:gd fmla="val 50000" name="adj"/>
              </a:avLst>
            </a:prstGeom>
            <a:solidFill>
              <a:srgbClr val="F8F9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696" name="Google Shape;1696;p253"/>
            <p:cNvPicPr preferRelativeResize="0"/>
            <p:nvPr/>
          </p:nvPicPr>
          <p:blipFill rotWithShape="1">
            <a:blip r:embed="rId7">
              <a:alphaModFix/>
            </a:blip>
            <a:srcRect b="15498" l="3877" r="77069" t="15498"/>
            <a:stretch/>
          </p:blipFill>
          <p:spPr>
            <a:xfrm>
              <a:off x="4973939" y="1572081"/>
              <a:ext cx="304168" cy="237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7" name="Google Shape;1697;p253"/>
            <p:cNvPicPr preferRelativeResize="0"/>
            <p:nvPr/>
          </p:nvPicPr>
          <p:blipFill rotWithShape="1">
            <a:blip r:embed="rId7">
              <a:alphaModFix/>
            </a:blip>
            <a:srcRect b="15492" l="23426" r="59768" t="15499"/>
            <a:stretch/>
          </p:blipFill>
          <p:spPr>
            <a:xfrm>
              <a:off x="5332689" y="1572081"/>
              <a:ext cx="268276" cy="237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8" name="Google Shape;1698;p253"/>
            <p:cNvPicPr preferRelativeResize="0"/>
            <p:nvPr/>
          </p:nvPicPr>
          <p:blipFill rotWithShape="1">
            <a:blip r:embed="rId7">
              <a:alphaModFix/>
            </a:blip>
            <a:srcRect b="15492" l="41558" r="41636" t="15499"/>
            <a:stretch/>
          </p:blipFill>
          <p:spPr>
            <a:xfrm>
              <a:off x="5655547" y="1572081"/>
              <a:ext cx="268276" cy="237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9" name="Google Shape;1699;p253"/>
            <p:cNvPicPr preferRelativeResize="0"/>
            <p:nvPr/>
          </p:nvPicPr>
          <p:blipFill rotWithShape="1">
            <a:blip r:embed="rId7">
              <a:alphaModFix/>
            </a:blip>
            <a:srcRect b="15492" l="59862" r="23332" t="15499"/>
            <a:stretch/>
          </p:blipFill>
          <p:spPr>
            <a:xfrm>
              <a:off x="5978404" y="1572081"/>
              <a:ext cx="268276" cy="237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0" name="Google Shape;1700;p253"/>
            <p:cNvPicPr preferRelativeResize="0"/>
            <p:nvPr/>
          </p:nvPicPr>
          <p:blipFill rotWithShape="1">
            <a:blip r:embed="rId7">
              <a:alphaModFix/>
            </a:blip>
            <a:srcRect b="15492" l="77955" r="5239" t="15499"/>
            <a:stretch/>
          </p:blipFill>
          <p:spPr>
            <a:xfrm>
              <a:off x="6301262" y="1572081"/>
              <a:ext cx="268276" cy="23753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4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p254"/>
          <p:cNvSpPr/>
          <p:nvPr/>
        </p:nvSpPr>
        <p:spPr>
          <a:xfrm>
            <a:off x="4909950" y="2246375"/>
            <a:ext cx="3777000" cy="3573600"/>
          </a:xfrm>
          <a:prstGeom prst="roundRect">
            <a:avLst>
              <a:gd fmla="val 4835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6" name="Google Shape;1706;p254"/>
          <p:cNvSpPr/>
          <p:nvPr/>
        </p:nvSpPr>
        <p:spPr>
          <a:xfrm>
            <a:off x="457200" y="2246375"/>
            <a:ext cx="3563400" cy="3573600"/>
          </a:xfrm>
          <a:prstGeom prst="roundRect">
            <a:avLst>
              <a:gd fmla="val 4915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7" name="Google Shape;1707;p254"/>
          <p:cNvSpPr txBox="1"/>
          <p:nvPr/>
        </p:nvSpPr>
        <p:spPr>
          <a:xfrm>
            <a:off x="286850" y="284675"/>
            <a:ext cx="2505600" cy="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343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708" name="Google Shape;1708;p254"/>
          <p:cNvSpPr txBox="1"/>
          <p:nvPr>
            <p:ph type="title"/>
          </p:nvPr>
        </p:nvSpPr>
        <p:spPr>
          <a:xfrm>
            <a:off x="457200" y="457200"/>
            <a:ext cx="7438200" cy="6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2124"/>
                </a:solidFill>
              </a:rPr>
              <a:t>First, decide how you want to get started with a practice set assignment.</a:t>
            </a:r>
            <a:endParaRPr>
              <a:solidFill>
                <a:srgbClr val="202124"/>
              </a:solidFill>
            </a:endParaRPr>
          </a:p>
        </p:txBody>
      </p:sp>
      <p:sp>
        <p:nvSpPr>
          <p:cNvPr id="1709" name="Google Shape;1709;p254"/>
          <p:cNvSpPr txBox="1"/>
          <p:nvPr/>
        </p:nvSpPr>
        <p:spPr>
          <a:xfrm>
            <a:off x="767025" y="2731225"/>
            <a:ext cx="2830800" cy="15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Create a practice set from scratch. Start with </a:t>
            </a:r>
            <a:r>
              <a:rPr lang="en" sz="1200" u="sng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these instructions</a:t>
            </a:r>
            <a:r>
              <a:rPr lang="en" sz="1200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rPr>
              <a:t>.</a:t>
            </a:r>
            <a:endParaRPr sz="1200">
              <a:solidFill>
                <a:schemeClr val="accent4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710" name="Google Shape;1710;p254"/>
          <p:cNvSpPr txBox="1"/>
          <p:nvPr/>
        </p:nvSpPr>
        <p:spPr>
          <a:xfrm>
            <a:off x="5288450" y="2731225"/>
            <a:ext cx="3050100" cy="15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Upload a PDF </a:t>
            </a:r>
            <a:r>
              <a:rPr lang="en" sz="12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to create a practice set.  </a:t>
            </a:r>
            <a:endParaRPr sz="12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Start with </a:t>
            </a:r>
            <a:r>
              <a:rPr lang="en" sz="1200" u="sng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these instructions</a:t>
            </a:r>
            <a:r>
              <a:rPr lang="en" sz="1200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rPr>
              <a:t>.</a:t>
            </a:r>
            <a:endParaRPr sz="1200">
              <a:solidFill>
                <a:schemeClr val="accent4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711" name="Google Shape;1711;p254"/>
          <p:cNvSpPr/>
          <p:nvPr/>
        </p:nvSpPr>
        <p:spPr>
          <a:xfrm>
            <a:off x="766987" y="1915904"/>
            <a:ext cx="590405" cy="59514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42875" rotWithShape="0" algn="bl" dir="5340000" dist="66675">
              <a:srgbClr val="000000">
                <a:alpha val="13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2" name="Google Shape;1712;p254"/>
          <p:cNvSpPr/>
          <p:nvPr/>
        </p:nvSpPr>
        <p:spPr>
          <a:xfrm>
            <a:off x="5288438" y="1915901"/>
            <a:ext cx="590405" cy="59514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42875" rotWithShape="0" algn="bl" dir="5340000" dist="66675">
              <a:srgbClr val="000000">
                <a:alpha val="1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3" name="Google Shape;1713;p254"/>
          <p:cNvSpPr txBox="1"/>
          <p:nvPr/>
        </p:nvSpPr>
        <p:spPr>
          <a:xfrm>
            <a:off x="4226650" y="3072900"/>
            <a:ext cx="47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rPr>
              <a:t>OR </a:t>
            </a:r>
            <a:endParaRPr b="1">
              <a:solidFill>
                <a:schemeClr val="accent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714" name="Google Shape;1714;p254"/>
          <p:cNvSpPr/>
          <p:nvPr/>
        </p:nvSpPr>
        <p:spPr>
          <a:xfrm>
            <a:off x="928225" y="2079500"/>
            <a:ext cx="267925" cy="267950"/>
          </a:xfrm>
          <a:custGeom>
            <a:rect b="b" l="l" r="r" t="t"/>
            <a:pathLst>
              <a:path extrusionOk="0" h="10718" w="10717">
                <a:moveTo>
                  <a:pt x="8716" y="1"/>
                </a:moveTo>
                <a:lnTo>
                  <a:pt x="8478" y="25"/>
                </a:lnTo>
                <a:lnTo>
                  <a:pt x="8288" y="168"/>
                </a:lnTo>
                <a:lnTo>
                  <a:pt x="7192" y="1287"/>
                </a:lnTo>
                <a:lnTo>
                  <a:pt x="9431" y="3525"/>
                </a:lnTo>
                <a:lnTo>
                  <a:pt x="10526" y="2406"/>
                </a:lnTo>
                <a:lnTo>
                  <a:pt x="10669" y="2239"/>
                </a:lnTo>
                <a:lnTo>
                  <a:pt x="10717" y="2001"/>
                </a:lnTo>
                <a:lnTo>
                  <a:pt x="10669" y="1763"/>
                </a:lnTo>
                <a:lnTo>
                  <a:pt x="10526" y="1573"/>
                </a:lnTo>
                <a:lnTo>
                  <a:pt x="9121" y="168"/>
                </a:lnTo>
                <a:lnTo>
                  <a:pt x="8955" y="25"/>
                </a:lnTo>
                <a:lnTo>
                  <a:pt x="8716" y="1"/>
                </a:lnTo>
                <a:close/>
                <a:moveTo>
                  <a:pt x="6573" y="1906"/>
                </a:moveTo>
                <a:lnTo>
                  <a:pt x="0" y="8479"/>
                </a:lnTo>
                <a:lnTo>
                  <a:pt x="0" y="10717"/>
                </a:lnTo>
                <a:lnTo>
                  <a:pt x="2215" y="10717"/>
                </a:lnTo>
                <a:lnTo>
                  <a:pt x="8812" y="4145"/>
                </a:lnTo>
                <a:lnTo>
                  <a:pt x="6573" y="190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5" name="Google Shape;1715;p254"/>
          <p:cNvSpPr/>
          <p:nvPr/>
        </p:nvSpPr>
        <p:spPr>
          <a:xfrm>
            <a:off x="5450275" y="2049738"/>
            <a:ext cx="266750" cy="327475"/>
          </a:xfrm>
          <a:custGeom>
            <a:rect b="b" l="l" r="r" t="t"/>
            <a:pathLst>
              <a:path extrusionOk="0" h="13099" w="10670">
                <a:moveTo>
                  <a:pt x="5359" y="1192"/>
                </a:moveTo>
                <a:lnTo>
                  <a:pt x="5597" y="1215"/>
                </a:lnTo>
                <a:lnTo>
                  <a:pt x="5764" y="1358"/>
                </a:lnTo>
                <a:lnTo>
                  <a:pt x="5907" y="1549"/>
                </a:lnTo>
                <a:lnTo>
                  <a:pt x="5954" y="1787"/>
                </a:lnTo>
                <a:lnTo>
                  <a:pt x="5907" y="2025"/>
                </a:lnTo>
                <a:lnTo>
                  <a:pt x="5764" y="2216"/>
                </a:lnTo>
                <a:lnTo>
                  <a:pt x="5597" y="2358"/>
                </a:lnTo>
                <a:lnTo>
                  <a:pt x="5359" y="2382"/>
                </a:lnTo>
                <a:lnTo>
                  <a:pt x="5121" y="2358"/>
                </a:lnTo>
                <a:lnTo>
                  <a:pt x="4930" y="2216"/>
                </a:lnTo>
                <a:lnTo>
                  <a:pt x="4788" y="2025"/>
                </a:lnTo>
                <a:lnTo>
                  <a:pt x="4764" y="1787"/>
                </a:lnTo>
                <a:lnTo>
                  <a:pt x="4788" y="1549"/>
                </a:lnTo>
                <a:lnTo>
                  <a:pt x="4930" y="1358"/>
                </a:lnTo>
                <a:lnTo>
                  <a:pt x="5121" y="1215"/>
                </a:lnTo>
                <a:lnTo>
                  <a:pt x="5359" y="1192"/>
                </a:lnTo>
                <a:close/>
                <a:moveTo>
                  <a:pt x="9479" y="2382"/>
                </a:moveTo>
                <a:lnTo>
                  <a:pt x="9479" y="11908"/>
                </a:lnTo>
                <a:lnTo>
                  <a:pt x="1192" y="11908"/>
                </a:lnTo>
                <a:lnTo>
                  <a:pt x="1192" y="2382"/>
                </a:lnTo>
                <a:lnTo>
                  <a:pt x="2335" y="2382"/>
                </a:lnTo>
                <a:lnTo>
                  <a:pt x="2335" y="4168"/>
                </a:lnTo>
                <a:lnTo>
                  <a:pt x="8336" y="4168"/>
                </a:lnTo>
                <a:lnTo>
                  <a:pt x="8336" y="2382"/>
                </a:lnTo>
                <a:close/>
                <a:moveTo>
                  <a:pt x="5050" y="1"/>
                </a:moveTo>
                <a:lnTo>
                  <a:pt x="4526" y="168"/>
                </a:lnTo>
                <a:lnTo>
                  <a:pt x="4311" y="334"/>
                </a:lnTo>
                <a:lnTo>
                  <a:pt x="4097" y="501"/>
                </a:lnTo>
                <a:lnTo>
                  <a:pt x="3764" y="930"/>
                </a:lnTo>
                <a:lnTo>
                  <a:pt x="3644" y="1192"/>
                </a:lnTo>
                <a:lnTo>
                  <a:pt x="1192" y="1192"/>
                </a:lnTo>
                <a:lnTo>
                  <a:pt x="953" y="1215"/>
                </a:lnTo>
                <a:lnTo>
                  <a:pt x="525" y="1382"/>
                </a:lnTo>
                <a:lnTo>
                  <a:pt x="358" y="1549"/>
                </a:lnTo>
                <a:lnTo>
                  <a:pt x="191" y="1739"/>
                </a:lnTo>
                <a:lnTo>
                  <a:pt x="1" y="2144"/>
                </a:lnTo>
                <a:lnTo>
                  <a:pt x="1" y="2382"/>
                </a:lnTo>
                <a:lnTo>
                  <a:pt x="1" y="11908"/>
                </a:lnTo>
                <a:lnTo>
                  <a:pt x="1" y="12146"/>
                </a:lnTo>
                <a:lnTo>
                  <a:pt x="191" y="12551"/>
                </a:lnTo>
                <a:lnTo>
                  <a:pt x="358" y="12742"/>
                </a:lnTo>
                <a:lnTo>
                  <a:pt x="525" y="12908"/>
                </a:lnTo>
                <a:lnTo>
                  <a:pt x="953" y="13075"/>
                </a:lnTo>
                <a:lnTo>
                  <a:pt x="1192" y="13099"/>
                </a:lnTo>
                <a:lnTo>
                  <a:pt x="9479" y="13099"/>
                </a:lnTo>
                <a:lnTo>
                  <a:pt x="9717" y="13075"/>
                </a:lnTo>
                <a:lnTo>
                  <a:pt x="10122" y="12908"/>
                </a:lnTo>
                <a:lnTo>
                  <a:pt x="10313" y="12742"/>
                </a:lnTo>
                <a:lnTo>
                  <a:pt x="10479" y="12551"/>
                </a:lnTo>
                <a:lnTo>
                  <a:pt x="10670" y="12146"/>
                </a:lnTo>
                <a:lnTo>
                  <a:pt x="10670" y="11908"/>
                </a:lnTo>
                <a:lnTo>
                  <a:pt x="10670" y="2382"/>
                </a:lnTo>
                <a:lnTo>
                  <a:pt x="10670" y="2144"/>
                </a:lnTo>
                <a:lnTo>
                  <a:pt x="10479" y="1739"/>
                </a:lnTo>
                <a:lnTo>
                  <a:pt x="10313" y="1549"/>
                </a:lnTo>
                <a:lnTo>
                  <a:pt x="10146" y="1382"/>
                </a:lnTo>
                <a:lnTo>
                  <a:pt x="9717" y="1215"/>
                </a:lnTo>
                <a:lnTo>
                  <a:pt x="9479" y="1192"/>
                </a:lnTo>
                <a:lnTo>
                  <a:pt x="7050" y="1192"/>
                </a:lnTo>
                <a:lnTo>
                  <a:pt x="6931" y="930"/>
                </a:lnTo>
                <a:lnTo>
                  <a:pt x="6597" y="501"/>
                </a:lnTo>
                <a:lnTo>
                  <a:pt x="6383" y="334"/>
                </a:lnTo>
                <a:lnTo>
                  <a:pt x="6169" y="191"/>
                </a:lnTo>
                <a:lnTo>
                  <a:pt x="5645" y="25"/>
                </a:lnTo>
                <a:lnTo>
                  <a:pt x="535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9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p255"/>
          <p:cNvSpPr txBox="1"/>
          <p:nvPr>
            <p:ph type="title"/>
          </p:nvPr>
        </p:nvSpPr>
        <p:spPr>
          <a:xfrm>
            <a:off x="962200" y="2196350"/>
            <a:ext cx="7724700" cy="8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Creating a practice set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oogle for Education Master Template">
  <a:themeElements>
    <a:clrScheme name="Google Colours">
      <a:dk1>
        <a:srgbClr val="3C4043"/>
      </a:dk1>
      <a:lt1>
        <a:srgbClr val="5F6368"/>
      </a:lt1>
      <a:dk2>
        <a:srgbClr val="BDC1C6"/>
      </a:dk2>
      <a:lt2>
        <a:srgbClr val="F8F9FA"/>
      </a:lt2>
      <a:accent1>
        <a:srgbClr val="4285F4"/>
      </a:accent1>
      <a:accent2>
        <a:srgbClr val="EA4335"/>
      </a:accent2>
      <a:accent3>
        <a:srgbClr val="FBBC05"/>
      </a:accent3>
      <a:accent4>
        <a:srgbClr val="34A853"/>
      </a:accent4>
      <a:accent5>
        <a:srgbClr val="185ABC"/>
      </a:accent5>
      <a:accent6>
        <a:srgbClr val="B31412"/>
      </a:accent6>
      <a:hlink>
        <a:srgbClr val="1A73E8"/>
      </a:hlink>
      <a:folHlink>
        <a:srgbClr val="7B1F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Google for Education Master Template">
  <a:themeElements>
    <a:clrScheme name="Google Colours">
      <a:dk1>
        <a:srgbClr val="3C4043"/>
      </a:dk1>
      <a:lt1>
        <a:srgbClr val="5F6368"/>
      </a:lt1>
      <a:dk2>
        <a:srgbClr val="BDC1C6"/>
      </a:dk2>
      <a:lt2>
        <a:srgbClr val="F8F9FA"/>
      </a:lt2>
      <a:accent1>
        <a:srgbClr val="4285F4"/>
      </a:accent1>
      <a:accent2>
        <a:srgbClr val="EA4335"/>
      </a:accent2>
      <a:accent3>
        <a:srgbClr val="FBBC05"/>
      </a:accent3>
      <a:accent4>
        <a:srgbClr val="34A853"/>
      </a:accent4>
      <a:accent5>
        <a:srgbClr val="185ABC"/>
      </a:accent5>
      <a:accent6>
        <a:srgbClr val="B31412"/>
      </a:accent6>
      <a:hlink>
        <a:srgbClr val="1A73E8"/>
      </a:hlink>
      <a:folHlink>
        <a:srgbClr val="7B1F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Google for Education Master Template">
  <a:themeElements>
    <a:clrScheme name="Google Colours">
      <a:dk1>
        <a:srgbClr val="3C4043"/>
      </a:dk1>
      <a:lt1>
        <a:srgbClr val="5F6368"/>
      </a:lt1>
      <a:dk2>
        <a:srgbClr val="BDC1C6"/>
      </a:dk2>
      <a:lt2>
        <a:srgbClr val="F8F9FA"/>
      </a:lt2>
      <a:accent1>
        <a:srgbClr val="4285F4"/>
      </a:accent1>
      <a:accent2>
        <a:srgbClr val="EA4335"/>
      </a:accent2>
      <a:accent3>
        <a:srgbClr val="FBBC05"/>
      </a:accent3>
      <a:accent4>
        <a:srgbClr val="34A853"/>
      </a:accent4>
      <a:accent5>
        <a:srgbClr val="185ABC"/>
      </a:accent5>
      <a:accent6>
        <a:srgbClr val="B31412"/>
      </a:accent6>
      <a:hlink>
        <a:srgbClr val="1A73E8"/>
      </a:hlink>
      <a:folHlink>
        <a:srgbClr val="7B1F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