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7127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fc37dc31c6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fc37dc31c6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fc37dc31c6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fc37dc31c6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fc37dc31c6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fc37dc31c6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fc37dc31c6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fc37dc31c6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fc37dc31c6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fc37dc31c6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fc37dc31c6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fc37dc31c6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fc37dc31c6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fc37dc31c6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fc37dc31c6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fc37dc31c6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fc37dc31c6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fc37dc31c6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fc37dc31c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fc37dc31c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fc37dc31c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fc37dc31c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fc37dc31c6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fc37dc31c6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fc37dc31c6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fc37dc31c6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fc37dc31c6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fc37dc31c6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fc37dc31c6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fc37dc31c6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fc37dc31c6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fc37dc31c6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fc37dc31c6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fc37dc31c6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71550"/>
            <a:ext cx="9144000" cy="528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19" name="Google Shape;11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26" name="Google Shape;12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33" name="Google Shape;13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40" name="Google Shape;14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7709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47" name="Google Shape;14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54" name="Google Shape;154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61" name="Google Shape;16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68" name="Google Shape;168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75" name="Google Shape;175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61625"/>
            <a:ext cx="9143999" cy="520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05" name="Google Shape;10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12" name="Google Shape;11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47200"/>
            <a:ext cx="9144000" cy="519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Προβολή στην οθόνη (16:9)</PresentationFormat>
  <Paragraphs>0</Paragraphs>
  <Slides>18</Slides>
  <Notes>18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Simple Light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1</cp:revision>
  <dcterms:modified xsi:type="dcterms:W3CDTF">2021-11-21T17:53:11Z</dcterms:modified>
</cp:coreProperties>
</file>