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Amatic SC" pitchFamily="2" charset="-79"/>
      <p:regular r:id="rId17"/>
      <p:bold r:id="rId18"/>
    </p:embeddedFont>
    <p:embeddedFont>
      <p:font typeface="Source Code Pro" panose="020B0509030403020204" pitchFamily="49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 snapToGrid="0">
      <p:cViewPr varScale="1">
        <p:scale>
          <a:sx n="147" d="100"/>
          <a:sy n="147" d="100"/>
        </p:scale>
        <p:origin x="64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6f73a0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c6f73a0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c9c1bfd8c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c9c1bfd8c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c9c1bfd8c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fc9c1bfd8c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fc9c1bfd8c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fc9c1bfd8c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fc9c1bfd8c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fc9c1bfd8c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c9c1bfd8c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c9c1bfd8c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6f73a04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6f73a04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73a04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73a04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6f73a04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6f73a04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c9c1bfd8c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c9c1bfd8c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fd373fe9c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fd373fe9c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d373fe9c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fd373fe9c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d373fe9c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fd373fe9c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c9c1bfd8c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fc9c1bfd8c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jzFhlhUJ6bGVoBu5hd6juN2HXKlK0Xeq/vie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 b="1"/>
              <a:t>Активизация музыкальной памяти младших школьников посредством визуализации с помощью современных технологий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 title="RPReplay_Final1635604253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4075" y="152400"/>
            <a:ext cx="6654800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" y="1"/>
            <a:ext cx="914403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" y="0"/>
            <a:ext cx="914398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" y="0"/>
            <a:ext cx="914398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Введение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r>
              <a:rPr lang="ru" sz="2000">
                <a:solidFill>
                  <a:srgbClr val="000000"/>
                </a:solidFill>
              </a:rPr>
              <a:t>Урок музыки в школе имеет огромную значимость в развитии личности ребенка, несет в себе большие возможности для развития мышления, памяти, воображения, творческого самовыражения, нравственно-эстетических чувств.</a:t>
            </a:r>
            <a:endParaRPr sz="200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</a:rPr>
              <a:t>  Творческое восприятие музыкальных произведений приобщает учащихся к мировому культурному наследию, расширяя их кругозор и делая их духовно богаче в целом.</a:t>
            </a:r>
            <a:endParaRPr sz="200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</a:rPr>
              <a:t>  Запоминание музыкального материала, его более глубокое восприятие необходимо для обеспечения высокого качества обучения музыки.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Противоречия: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50">
                <a:solidFill>
                  <a:srgbClr val="2C2D2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ru" sz="3337">
                <a:solidFill>
                  <a:srgbClr val="000000"/>
                </a:solidFill>
              </a:rPr>
              <a:t>между необходимостью охватить большой объём материала и ограничением количества часов музыки в учебном плане, что неизбежно ведёт к ухудшению запоминания музыкального материала;</a:t>
            </a:r>
            <a:endParaRPr sz="3337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37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50">
                <a:solidFill>
                  <a:srgbClr val="2C2D2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ru" sz="3337">
                <a:solidFill>
                  <a:srgbClr val="000000"/>
                </a:solidFill>
              </a:rPr>
              <a:t>между противопоставлением новых  образовательных потребностей ученика и  старых возможностей  их удовлетворения;</a:t>
            </a:r>
            <a:endParaRPr sz="3337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37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37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50">
                <a:solidFill>
                  <a:srgbClr val="2C2D2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ru" sz="1300">
                <a:solidFill>
                  <a:srgbClr val="000000"/>
                </a:solidFill>
              </a:rPr>
              <a:t>между падением интереса учащихся и необходимостью заинтересовать их предметом;</a:t>
            </a:r>
            <a:endParaRPr sz="130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50">
                <a:solidFill>
                  <a:srgbClr val="2C2D2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ru" sz="1300">
                <a:solidFill>
                  <a:srgbClr val="000000"/>
                </a:solidFill>
              </a:rPr>
              <a:t>между падением интереса учащихся и необходимостью заинтересовать их предметом.</a:t>
            </a:r>
            <a:endParaRPr sz="130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1000" y="2949900"/>
            <a:ext cx="1948076" cy="194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5402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Проблема: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404700" cy="33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400" b="1"/>
              <a:t>Формирование качественного запоминания и осознанного восприятия музыкального материала на уроках музыки требует особенного современного подхода к организации образовательного процесса. </a:t>
            </a:r>
            <a:endParaRPr sz="1400" b="1"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2350" y="407100"/>
            <a:ext cx="4759250" cy="374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2883450" y="5402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Гипотеза: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1969050" y="1488625"/>
            <a:ext cx="4636800" cy="32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400" b="1"/>
              <a:t>Активное   использование метода  визуализации  в обучении на уроках музыки  улучшит музыкальную  память, восприятие музыки,  повысит мотивацию к предмету, уровень учебных компетентностей, будет развивать  творческое мышление и, как следствие, возрастёт качество обучения  по предмету.</a:t>
            </a:r>
            <a:endParaRPr sz="14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03150" y="3324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визуализация музыки. темпы</a:t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774" y="1427125"/>
            <a:ext cx="2129750" cy="214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3400" y="935275"/>
            <a:ext cx="3751572" cy="337054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959925" y="3883300"/>
            <a:ext cx="1971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latin typeface="Source Code Pro"/>
                <a:ea typeface="Source Code Pro"/>
                <a:cs typeface="Source Code Pro"/>
                <a:sym typeface="Source Code Pro"/>
              </a:rPr>
              <a:t>медленно</a:t>
            </a:r>
            <a:endParaRPr sz="1500"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5795425" y="3890950"/>
            <a:ext cx="1801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latin typeface="Source Code Pro"/>
                <a:ea typeface="Source Code Pro"/>
                <a:cs typeface="Source Code Pro"/>
                <a:sym typeface="Source Code Pro"/>
              </a:rPr>
              <a:t>быстро</a:t>
            </a:r>
            <a:endParaRPr sz="1500"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highlight>
                  <a:schemeClr val="dk1"/>
                </a:highlight>
              </a:rPr>
              <a:t>визуализация музыки</a:t>
            </a:r>
            <a:r>
              <a:rPr lang="ru"/>
              <a:t>. динамика</a:t>
            </a:r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959925" y="3883300"/>
            <a:ext cx="1971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latin typeface="Source Code Pro"/>
                <a:ea typeface="Source Code Pro"/>
                <a:cs typeface="Source Code Pro"/>
                <a:sym typeface="Source Code Pro"/>
              </a:rPr>
              <a:t>тихо</a:t>
            </a:r>
            <a:endParaRPr sz="1500"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5795425" y="3890950"/>
            <a:ext cx="1801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latin typeface="Source Code Pro"/>
                <a:ea typeface="Source Code Pro"/>
                <a:cs typeface="Source Code Pro"/>
                <a:sym typeface="Source Code Pro"/>
              </a:rPr>
              <a:t>громко</a:t>
            </a:r>
            <a:endParaRPr sz="1500"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550" y="1307450"/>
            <a:ext cx="3013825" cy="252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2925" y="1256150"/>
            <a:ext cx="2528600" cy="25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визуализация музыки. характер</a:t>
            </a:r>
            <a:endParaRPr/>
          </a:p>
        </p:txBody>
      </p:sp>
      <p:sp>
        <p:nvSpPr>
          <p:cNvPr id="108" name="Google Shape;108;p20"/>
          <p:cNvSpPr txBox="1"/>
          <p:nvPr/>
        </p:nvSpPr>
        <p:spPr>
          <a:xfrm>
            <a:off x="959925" y="3883300"/>
            <a:ext cx="1971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latin typeface="Source Code Pro"/>
                <a:ea typeface="Source Code Pro"/>
                <a:cs typeface="Source Code Pro"/>
                <a:sym typeface="Source Code Pro"/>
              </a:rPr>
              <a:t>грустно</a:t>
            </a:r>
            <a:endParaRPr sz="1500"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5795425" y="3890950"/>
            <a:ext cx="1801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latin typeface="Source Code Pro"/>
                <a:ea typeface="Source Code Pro"/>
                <a:cs typeface="Source Code Pro"/>
                <a:sym typeface="Source Code Pro"/>
              </a:rPr>
              <a:t>весело</a:t>
            </a:r>
            <a:endParaRPr sz="1500"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7525" y="1147575"/>
            <a:ext cx="2226701" cy="284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8140" y="1209950"/>
            <a:ext cx="4044534" cy="252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Современная игра для мобильных устройств, направленная на изучение нот</a:t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6850" y="1323475"/>
            <a:ext cx="42291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</Words>
  <Application>Microsoft Macintosh PowerPoint</Application>
  <PresentationFormat>Экран (16:9)</PresentationFormat>
  <Paragraphs>28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Source Code Pro</vt:lpstr>
      <vt:lpstr>Amatic SC</vt:lpstr>
      <vt:lpstr>Arial</vt:lpstr>
      <vt:lpstr>Beach Day</vt:lpstr>
      <vt:lpstr>Активизация музыкальной памяти младших школьников посредством визуализации с помощью современных технологий</vt:lpstr>
      <vt:lpstr>Введение</vt:lpstr>
      <vt:lpstr>Противоречия: </vt:lpstr>
      <vt:lpstr>Проблема:</vt:lpstr>
      <vt:lpstr>Гипотеза:</vt:lpstr>
      <vt:lpstr>визуализация музыки. темпы</vt:lpstr>
      <vt:lpstr>визуализация музыки. динамика</vt:lpstr>
      <vt:lpstr>визуализация музыки. характер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Активизация музыкальной памяти младших школьников посредством визуализации с помощью современных технологий</dc:title>
  <cp:lastModifiedBy>Microsoft Office User</cp:lastModifiedBy>
  <cp:revision>1</cp:revision>
  <dcterms:modified xsi:type="dcterms:W3CDTF">2021-11-03T20:42:50Z</dcterms:modified>
</cp:coreProperties>
</file>