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1/2/2022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1/2/2022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1/2/2022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1/2/2022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1/2/2022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1/2/2022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1/2/2022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1/2/2022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1/2/2022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1/2/2022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1/2/2022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1/2/2022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1/2/2022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1/2/2022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1/2/2022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10667298" cy="2995449"/>
          </a:xfrm>
        </p:spPr>
        <p:txBody>
          <a:bodyPr/>
          <a:lstStyle/>
          <a:p>
            <a:r>
              <a:rPr lang="ru-RU" sz="6600" dirty="0" smtClean="0"/>
              <a:t>Патриотизм ; патриотическое воспитание</a:t>
            </a:r>
            <a:endParaRPr lang="ru-RU" sz="6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25517" y="5301868"/>
            <a:ext cx="10709339" cy="434974"/>
          </a:xfrm>
        </p:spPr>
        <p:txBody>
          <a:bodyPr>
            <a:noAutofit/>
          </a:bodyPr>
          <a:lstStyle/>
          <a:p>
            <a:r>
              <a:rPr lang="ru-RU" sz="3200" dirty="0" smtClean="0"/>
              <a:t>Из истории вопроса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895790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6000" dirty="0" smtClean="0"/>
              <a:t>Патриотизм (понятие)</a:t>
            </a:r>
            <a:endParaRPr lang="ru-RU" sz="6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latin typeface="Arial Black" panose="020B0A04020102020204" pitchFamily="34" charset="0"/>
              </a:rPr>
              <a:t>Понятие « патриот» происходит от греческого </a:t>
            </a:r>
            <a:r>
              <a:rPr lang="ru-RU" sz="3600" dirty="0" err="1" smtClean="0">
                <a:latin typeface="Arial Black" panose="020B0A04020102020204" pitchFamily="34" charset="0"/>
              </a:rPr>
              <a:t>патрис</a:t>
            </a:r>
            <a:r>
              <a:rPr lang="ru-RU" sz="3600" dirty="0" smtClean="0">
                <a:latin typeface="Arial Black" panose="020B0A04020102020204" pitchFamily="34" charset="0"/>
              </a:rPr>
              <a:t> , что означает «Родина», Отечество, употребляется в том случае, когда общественное устройство приобретает признаки государства. </a:t>
            </a:r>
            <a:endParaRPr lang="ru-RU" sz="36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637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6000" dirty="0" smtClean="0"/>
              <a:t>Аспекты деятельности:</a:t>
            </a:r>
            <a:endParaRPr lang="ru-RU" sz="6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4000" dirty="0" smtClean="0">
                <a:latin typeface="Arial Black" panose="020B0A04020102020204" pitchFamily="34" charset="0"/>
              </a:rPr>
              <a:t>1.духовно-нравственный;</a:t>
            </a:r>
          </a:p>
          <a:p>
            <a:r>
              <a:rPr lang="ru-RU" sz="4000" dirty="0" smtClean="0">
                <a:latin typeface="Arial Black" panose="020B0A04020102020204" pitchFamily="34" charset="0"/>
              </a:rPr>
              <a:t>2.исторический;</a:t>
            </a:r>
          </a:p>
          <a:p>
            <a:r>
              <a:rPr lang="ru-RU" sz="4000" dirty="0" smtClean="0">
                <a:latin typeface="Arial Black" panose="020B0A04020102020204" pitchFamily="34" charset="0"/>
              </a:rPr>
              <a:t>3.политико-правовой;</a:t>
            </a:r>
          </a:p>
          <a:p>
            <a:r>
              <a:rPr lang="ru-RU" sz="4000" dirty="0" smtClean="0">
                <a:latin typeface="Arial Black" panose="020B0A04020102020204" pitchFamily="34" charset="0"/>
              </a:rPr>
              <a:t>4.психологический;</a:t>
            </a:r>
          </a:p>
          <a:p>
            <a:r>
              <a:rPr lang="ru-RU" sz="4000" dirty="0" smtClean="0">
                <a:latin typeface="Arial Black" panose="020B0A04020102020204" pitchFamily="34" charset="0"/>
              </a:rPr>
              <a:t>5.деятельностный</a:t>
            </a:r>
            <a:r>
              <a:rPr lang="ru-RU" sz="4000" dirty="0" smtClean="0"/>
              <a:t>;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4010810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6000" dirty="0" smtClean="0"/>
              <a:t>Уровни патриотизма :</a:t>
            </a:r>
            <a:endParaRPr lang="ru-RU" sz="6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 smtClean="0">
                <a:latin typeface="Arial Black" panose="020B0A04020102020204" pitchFamily="34" charset="0"/>
              </a:rPr>
              <a:t>1.Государственный;</a:t>
            </a:r>
          </a:p>
          <a:p>
            <a:r>
              <a:rPr lang="ru-RU" sz="4000" dirty="0" smtClean="0">
                <a:latin typeface="Arial Black" panose="020B0A04020102020204" pitchFamily="34" charset="0"/>
              </a:rPr>
              <a:t>2.Социально-групповой;</a:t>
            </a:r>
          </a:p>
          <a:p>
            <a:r>
              <a:rPr lang="ru-RU" sz="4000" dirty="0" smtClean="0">
                <a:latin typeface="Arial Black" panose="020B0A04020102020204" pitchFamily="34" charset="0"/>
              </a:rPr>
              <a:t>3.Личностный;</a:t>
            </a:r>
            <a:endParaRPr lang="ru-RU" sz="40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64418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6000" dirty="0" smtClean="0">
                <a:latin typeface="+mn-lt"/>
              </a:rPr>
              <a:t>Компоненты патриотизма</a:t>
            </a:r>
            <a:endParaRPr lang="ru-RU" sz="6000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 smtClean="0">
                <a:latin typeface="Arial Black" panose="020B0A04020102020204" pitchFamily="34" charset="0"/>
              </a:rPr>
              <a:t>1.когнетивный;</a:t>
            </a:r>
          </a:p>
          <a:p>
            <a:r>
              <a:rPr lang="ru-RU" sz="4000" dirty="0" smtClean="0">
                <a:latin typeface="Arial Black" panose="020B0A04020102020204" pitchFamily="34" charset="0"/>
              </a:rPr>
              <a:t>2.мотивационный;</a:t>
            </a:r>
          </a:p>
          <a:p>
            <a:r>
              <a:rPr lang="ru-RU" sz="4000" dirty="0" smtClean="0">
                <a:latin typeface="Arial Black" panose="020B0A04020102020204" pitchFamily="34" charset="0"/>
              </a:rPr>
              <a:t>3.творческий;</a:t>
            </a:r>
          </a:p>
          <a:p>
            <a:r>
              <a:rPr lang="ru-RU" sz="4000" smtClean="0">
                <a:latin typeface="Arial Black" panose="020B0A04020102020204" pitchFamily="34" charset="0"/>
              </a:rPr>
              <a:t>4.эмоциональный;</a:t>
            </a:r>
            <a:endParaRPr lang="ru-RU" sz="40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4940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Цитаты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TM03457503[[fn=Цитаты]]</Template>
  <TotalTime>48</TotalTime>
  <Words>71</Words>
  <Application>Microsoft Office PowerPoint</Application>
  <PresentationFormat>Широкоэкранный</PresentationFormat>
  <Paragraphs>19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 Black</vt:lpstr>
      <vt:lpstr>Century Gothic</vt:lpstr>
      <vt:lpstr>Wingdings 2</vt:lpstr>
      <vt:lpstr>Цитаты</vt:lpstr>
      <vt:lpstr>Патриотизм ; патриотическое воспитание</vt:lpstr>
      <vt:lpstr>Патриотизм (понятие)</vt:lpstr>
      <vt:lpstr>Аспекты деятельности:</vt:lpstr>
      <vt:lpstr>Уровни патриотизма :</vt:lpstr>
      <vt:lpstr>Компоненты патриотизма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Патриотизм ; патриотическое воспитание</dc:title>
  <dc:creator>HP</dc:creator>
  <cp:lastModifiedBy>HP</cp:lastModifiedBy>
  <cp:revision>5</cp:revision>
  <dcterms:created xsi:type="dcterms:W3CDTF">2022-01-02T17:22:22Z</dcterms:created>
  <dcterms:modified xsi:type="dcterms:W3CDTF">2022-01-02T18:12:35Z</dcterms:modified>
</cp:coreProperties>
</file>