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37"/>
  </p:notesMasterIdLst>
  <p:sldIdLst>
    <p:sldId id="256" r:id="rId2"/>
    <p:sldId id="258" r:id="rId3"/>
    <p:sldId id="259" r:id="rId4"/>
    <p:sldId id="260" r:id="rId5"/>
    <p:sldId id="262" r:id="rId6"/>
    <p:sldId id="257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81" r:id="rId17"/>
    <p:sldId id="282" r:id="rId18"/>
    <p:sldId id="283" r:id="rId19"/>
    <p:sldId id="284" r:id="rId20"/>
    <p:sldId id="285" r:id="rId21"/>
    <p:sldId id="286" r:id="rId22"/>
    <p:sldId id="287" r:id="rId23"/>
    <p:sldId id="289" r:id="rId24"/>
    <p:sldId id="271" r:id="rId25"/>
    <p:sldId id="272" r:id="rId26"/>
    <p:sldId id="273" r:id="rId27"/>
    <p:sldId id="275" r:id="rId28"/>
    <p:sldId id="279" r:id="rId29"/>
    <p:sldId id="276" r:id="rId30"/>
    <p:sldId id="277" r:id="rId31"/>
    <p:sldId id="278" r:id="rId32"/>
    <p:sldId id="280" r:id="rId33"/>
    <p:sldId id="290" r:id="rId34"/>
    <p:sldId id="291" r:id="rId35"/>
    <p:sldId id="288" r:id="rId36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87" autoAdjust="0"/>
    <p:restoredTop sz="94713" autoAdjust="0"/>
  </p:normalViewPr>
  <p:slideViewPr>
    <p:cSldViewPr>
      <p:cViewPr varScale="1">
        <p:scale>
          <a:sx n="99" d="100"/>
          <a:sy n="99" d="100"/>
        </p:scale>
        <p:origin x="-10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4665D9-C676-4C52-A15A-40FFDD93BBA9}" type="datetimeFigureOut">
              <a:rPr lang="ru-RU" smtClean="0"/>
              <a:pPr/>
              <a:t>27.01.2014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4EA3D8-801D-40A8-8D86-FBE3D2A20E7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90427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4EA3D8-801D-40A8-8D86-FBE3D2A20E78}" type="slidenum">
              <a:rPr lang="ru-RU" smtClean="0"/>
              <a:pPr/>
              <a:t>1</a:t>
            </a:fld>
            <a:endParaRPr lang="ru-RU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27.01.2014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27.01.2014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27.01.2014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27.01.2014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27.01.2014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27.01.2014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27.01.2014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27.01.2014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27.01.2014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27.01.2014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27.01.2014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88D20A7-9AEA-4DE3-8590-296D2E6ACA81}" type="datetimeFigureOut">
              <a:rPr lang="ru-RU" smtClean="0"/>
              <a:pPr/>
              <a:t>27.01.2014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4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2.jpe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4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5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User\Desktop\Новая папка\u1204_1501_guitar_6_stru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4878" y="2996952"/>
            <a:ext cx="4429123" cy="3861047"/>
          </a:xfrm>
          <a:prstGeom prst="rect">
            <a:avLst/>
          </a:prstGeom>
          <a:noFill/>
        </p:spPr>
      </p:pic>
      <p:pic>
        <p:nvPicPr>
          <p:cNvPr id="1027" name="Picture 3" descr="C:\Users\User\Desktop\Новая папка\255d462ab029t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4877" y="0"/>
            <a:ext cx="4429124" cy="2996952"/>
          </a:xfrm>
          <a:prstGeom prst="rect">
            <a:avLst/>
          </a:prstGeom>
          <a:noFill/>
        </p:spPr>
      </p:pic>
      <p:pic>
        <p:nvPicPr>
          <p:cNvPr id="1030" name="Picture 6" descr="C:\Users\User\Desktop\Новая папка\Music_House_Party_016942_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" y="2996952"/>
            <a:ext cx="4714876" cy="3865106"/>
          </a:xfrm>
          <a:prstGeom prst="rect">
            <a:avLst/>
          </a:prstGeom>
          <a:noFill/>
        </p:spPr>
      </p:pic>
      <p:pic>
        <p:nvPicPr>
          <p:cNvPr id="1028" name="Picture 4" descr="C:\Users\User\Desktop\Новая папка\56786145_royal_v_cvetu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0"/>
            <a:ext cx="4714876" cy="2996952"/>
          </a:xfrm>
          <a:prstGeom prst="rect">
            <a:avLst/>
          </a:prstGeom>
          <a:noFill/>
        </p:spPr>
      </p:pic>
      <p:sp>
        <p:nvSpPr>
          <p:cNvPr id="11" name="Прямоугольник 10"/>
          <p:cNvSpPr/>
          <p:nvPr/>
        </p:nvSpPr>
        <p:spPr>
          <a:xfrm>
            <a:off x="3544444" y="3878462"/>
            <a:ext cx="3326103" cy="3323987"/>
          </a:xfrm>
          <a:prstGeom prst="rect">
            <a:avLst/>
          </a:prstGeom>
          <a:noFill/>
        </p:spPr>
        <p:txBody>
          <a:bodyPr wrap="none" lIns="0" tIns="0" rIns="0" bIns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>
              <a:buFontTx/>
              <a:buChar char="-"/>
            </a:pPr>
            <a:r>
              <a:rPr lang="ru-RU" sz="2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Блюз   Джаз</a:t>
            </a:r>
          </a:p>
          <a:p>
            <a:pPr algn="ctr">
              <a:buFontTx/>
              <a:buChar char="-"/>
            </a:pPr>
            <a:r>
              <a:rPr lang="ru-RU" sz="2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Рок-н-Ролл</a:t>
            </a:r>
            <a:endParaRPr lang="ru-RU" sz="2400" b="1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>
              <a:buFontTx/>
              <a:buChar char="-"/>
            </a:pPr>
            <a:r>
              <a:rPr lang="ru-RU" sz="2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Рок музыка</a:t>
            </a:r>
          </a:p>
          <a:p>
            <a:pPr algn="ctr">
              <a:buFontTx/>
              <a:buChar char="-"/>
            </a:pPr>
            <a:r>
              <a:rPr lang="ru-RU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Поп-музыка</a:t>
            </a:r>
            <a:endParaRPr lang="en-US" sz="24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 algn="ctr">
              <a:buFontTx/>
              <a:buChar char="-"/>
            </a:pPr>
            <a:r>
              <a:rPr lang="ru-RU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Фольк</a:t>
            </a:r>
            <a:r>
              <a:rPr lang="ru-RU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-музыка</a:t>
            </a:r>
          </a:p>
          <a:p>
            <a:pPr marL="342900" indent="-342900" algn="ctr">
              <a:buFontTx/>
              <a:buChar char="-"/>
            </a:pPr>
            <a:r>
              <a:rPr lang="ru-RU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Хип-хоп</a:t>
            </a:r>
          </a:p>
          <a:p>
            <a:pPr marL="342900" indent="-342900" algn="ctr">
              <a:buFontTx/>
              <a:buChar char="-"/>
            </a:pPr>
            <a:r>
              <a:rPr lang="ru-RU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Электронная музыка</a:t>
            </a:r>
          </a:p>
          <a:p>
            <a:endParaRPr lang="ru-RU" sz="2400" b="1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ru-RU" sz="2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-343657" y="1990140"/>
            <a:ext cx="9618951" cy="16312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5000" b="1" cap="none" spc="0" dirty="0" smtClean="0">
                <a:ln w="1905"/>
                <a:solidFill>
                  <a:schemeClr val="accent5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Современные музыкальные</a:t>
            </a:r>
            <a:endParaRPr lang="en-US" sz="5000" b="1" cap="none" spc="0" dirty="0" smtClean="0">
              <a:ln w="1905"/>
              <a:solidFill>
                <a:schemeClr val="accent5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ru-RU" sz="5000" b="1" cap="none" spc="0" dirty="0" smtClean="0">
                <a:ln w="1905"/>
                <a:solidFill>
                  <a:schemeClr val="accent5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стили</a:t>
            </a:r>
            <a:r>
              <a:rPr lang="en-US" sz="5000" b="1" dirty="0">
                <a:ln w="1905"/>
                <a:solidFill>
                  <a:schemeClr val="accent5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ru-RU" sz="5000" b="1" cap="none" spc="0" dirty="0" smtClean="0">
                <a:ln w="1905"/>
                <a:solidFill>
                  <a:schemeClr val="accent5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и направления</a:t>
            </a:r>
            <a:endParaRPr lang="ru-RU" sz="5000" b="1" cap="none" spc="0" dirty="0">
              <a:ln w="1905"/>
              <a:solidFill>
                <a:schemeClr val="accent5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wipe dir="r"/>
      </p:transition>
    </mc:Choice>
    <mc:Fallback xmlns="">
      <p:transition>
        <p:wipe dir="r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8000"/>
                            </p:stCondLst>
                            <p:childTnLst>
                              <p:par>
                                <p:cTn id="6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0"/>
                            </p:stCondLst>
                            <p:childTnLst>
                              <p:par>
                                <p:cTn id="8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4000"/>
                            </p:stCondLst>
                            <p:childTnLst>
                              <p:par>
                                <p:cTn id="11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ser\Desktop\Новая папка\джаз блюз\a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Прямоугольник 4"/>
          <p:cNvSpPr/>
          <p:nvPr/>
        </p:nvSpPr>
        <p:spPr>
          <a:xfrm>
            <a:off x="2000232" y="2000240"/>
            <a:ext cx="525240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Блюз</a:t>
            </a:r>
            <a:r>
              <a:rPr lang="ru-RU" sz="6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музыка</a:t>
            </a:r>
            <a:endParaRPr lang="ru-RU" sz="6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sz="quarter" idx="13"/>
          </p:nvPr>
        </p:nvSpPr>
        <p:spPr>
          <a:xfrm>
            <a:off x="5286380" y="0"/>
            <a:ext cx="3714776" cy="3429000"/>
          </a:xfrm>
        </p:spPr>
        <p:txBody>
          <a:bodyPr lIns="0" tIns="0" rIns="0" bIns="0">
            <a:normAutofit/>
          </a:bodyPr>
          <a:lstStyle/>
          <a:p>
            <a:pPr>
              <a:buNone/>
            </a:pPr>
            <a:r>
              <a:rPr lang="ru-RU" b="1" dirty="0" smtClean="0"/>
              <a:t>Блюз</a:t>
            </a:r>
          </a:p>
          <a:p>
            <a:pPr>
              <a:buNone/>
            </a:pPr>
            <a:r>
              <a:rPr lang="ru-RU" sz="2400" dirty="0" smtClean="0"/>
              <a:t> (англ. </a:t>
            </a:r>
            <a:r>
              <a:rPr lang="ru-RU" sz="2400" dirty="0" err="1" smtClean="0"/>
              <a:t>blues</a:t>
            </a:r>
            <a:r>
              <a:rPr lang="ru-RU" sz="2400" dirty="0" smtClean="0"/>
              <a:t>, сокр. от </a:t>
            </a:r>
            <a:r>
              <a:rPr lang="ru-RU" sz="2400" dirty="0" err="1" smtClean="0"/>
              <a:t>blue</a:t>
            </a:r>
            <a:r>
              <a:rPr lang="ru-RU" sz="2400" dirty="0" smtClean="0"/>
              <a:t> </a:t>
            </a:r>
            <a:r>
              <a:rPr lang="ru-RU" sz="2400" dirty="0" err="1" smtClean="0"/>
              <a:t>devils</a:t>
            </a:r>
            <a:r>
              <a:rPr lang="ru-RU" sz="2400" dirty="0" smtClean="0"/>
              <a:t> - меланхолия, грусть) - первоначально сольная лирическая песня американских </a:t>
            </a:r>
            <a:r>
              <a:rPr lang="ru-RU" sz="2400" dirty="0" err="1" smtClean="0"/>
              <a:t>негров</a:t>
            </a:r>
            <a:r>
              <a:rPr lang="ru-RU" sz="2400" dirty="0" smtClean="0"/>
              <a:t> с берегов Миссисипи. Известен с конца 19 в.</a:t>
            </a:r>
          </a:p>
          <a:p>
            <a:pPr>
              <a:buNone/>
            </a:pPr>
            <a:endParaRPr lang="ru-RU" sz="2400" dirty="0"/>
          </a:p>
        </p:txBody>
      </p:sp>
      <p:pic>
        <p:nvPicPr>
          <p:cNvPr id="2050" name="Picture 2" descr="C:\Users\User\Desktop\Новая папка\джаз блюз\imgpreview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5214942" cy="4071942"/>
          </a:xfrm>
          <a:prstGeom prst="rect">
            <a:avLst/>
          </a:prstGeom>
          <a:noFill/>
        </p:spPr>
      </p:pic>
      <p:sp>
        <p:nvSpPr>
          <p:cNvPr id="6" name="Содержимое 2"/>
          <p:cNvSpPr txBox="1">
            <a:spLocks/>
          </p:cNvSpPr>
          <p:nvPr/>
        </p:nvSpPr>
        <p:spPr>
          <a:xfrm>
            <a:off x="357158" y="4071942"/>
            <a:ext cx="4143404" cy="1857388"/>
          </a:xfrm>
          <a:prstGeom prst="rect">
            <a:avLst/>
          </a:prstGeom>
        </p:spPr>
        <p:txBody>
          <a:bodyPr vert="horz" lIns="0" tIns="0" rIns="0" bIns="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Стадии</a:t>
            </a:r>
            <a:r>
              <a:rPr kumimoji="0" lang="ru-RU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развития:</a:t>
            </a:r>
          </a:p>
          <a:p>
            <a:pPr marL="342900" lvl="0" indent="-342900">
              <a:spcBef>
                <a:spcPct val="20000"/>
              </a:spcBef>
              <a:buFontTx/>
              <a:buChar char="-"/>
            </a:pPr>
            <a:r>
              <a:rPr lang="ru-RU" sz="2400" dirty="0" smtClean="0"/>
              <a:t>сельский, или архаический</a:t>
            </a:r>
          </a:p>
          <a:p>
            <a:pPr marL="342900" lvl="0" indent="-342900">
              <a:spcBef>
                <a:spcPct val="20000"/>
              </a:spcBef>
              <a:buFontTx/>
              <a:buChar char="-"/>
            </a:pPr>
            <a:r>
              <a:rPr lang="ru-RU" sz="2400" dirty="0" smtClean="0"/>
              <a:t>городской, или классический</a:t>
            </a:r>
            <a:endParaRPr kumimoji="0" lang="ru-RU" sz="24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097" name="Picture 1" descr="C:\Users\User\Desktop\Новая папка\джаз блюз\000126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3501008"/>
            <a:ext cx="4357686" cy="3356992"/>
          </a:xfrm>
          <a:prstGeom prst="rect">
            <a:avLst/>
          </a:prstGeom>
          <a:noFill/>
        </p:spPr>
      </p:pic>
      <p:pic>
        <p:nvPicPr>
          <p:cNvPr id="4" name="Lui_Armstrong_-обрез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668344" y="4293096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574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t1.moskva.fm/uimg/photos/165x165/5c/5c8fe27b1d283cd608dcd6366e857574.jpeg"/>
          <p:cNvPicPr>
            <a:picLocks noChangeAspect="1" noChangeArrowheads="1"/>
          </p:cNvPicPr>
          <p:nvPr/>
        </p:nvPicPr>
        <p:blipFill>
          <a:blip r:embed="rId2">
            <a:lum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5072066" y="1"/>
            <a:ext cx="4071934" cy="21421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>
              <a:spcBef>
                <a:spcPct val="20000"/>
              </a:spcBef>
              <a:defRPr/>
            </a:pPr>
            <a:r>
              <a:rPr lang="ru-RU" sz="2400" dirty="0" smtClean="0"/>
              <a:t>Отличительные черты</a:t>
            </a:r>
          </a:p>
          <a:p>
            <a:pPr lvl="0" algn="ctr">
              <a:spcBef>
                <a:spcPct val="20000"/>
              </a:spcBef>
              <a:defRPr/>
            </a:pPr>
            <a:r>
              <a:rPr lang="ru-RU" sz="2400" dirty="0" smtClean="0"/>
              <a:t> рок-н ролла:</a:t>
            </a:r>
          </a:p>
          <a:p>
            <a:pPr lvl="0">
              <a:spcBef>
                <a:spcPct val="20000"/>
              </a:spcBef>
              <a:buFont typeface="Arial" charset="0"/>
              <a:buChar char="•"/>
              <a:defRPr/>
            </a:pPr>
            <a:r>
              <a:rPr lang="ru-RU" sz="2400" dirty="0" smtClean="0"/>
              <a:t>чёткий ритм, </a:t>
            </a:r>
          </a:p>
          <a:p>
            <a:pPr lvl="0">
              <a:spcBef>
                <a:spcPct val="20000"/>
              </a:spcBef>
              <a:buFont typeface="Arial" charset="0"/>
              <a:buChar char="•"/>
              <a:defRPr/>
            </a:pPr>
            <a:r>
              <a:rPr lang="ru-RU" sz="2400" dirty="0" smtClean="0"/>
              <a:t>танцевальный темп,</a:t>
            </a:r>
          </a:p>
          <a:p>
            <a:pPr lvl="0">
              <a:spcBef>
                <a:spcPct val="20000"/>
              </a:spcBef>
              <a:buFont typeface="Arial" charset="0"/>
              <a:buChar char="•"/>
              <a:defRPr/>
            </a:pPr>
            <a:r>
              <a:rPr lang="ru-RU" sz="2400" dirty="0" smtClean="0"/>
              <a:t>раскованность исполнения. </a:t>
            </a:r>
          </a:p>
        </p:txBody>
      </p:sp>
      <p:pic>
        <p:nvPicPr>
          <p:cNvPr id="21506" name="Picture 2" descr="http://s.spynet.ru/uploads/images/0/6/9/3/2/4/2011/01/15/a0f7e0.jpg"/>
          <p:cNvPicPr>
            <a:picLocks noChangeAspect="1" noChangeArrowheads="1"/>
          </p:cNvPicPr>
          <p:nvPr/>
        </p:nvPicPr>
        <p:blipFill>
          <a:blip r:embed="rId2"/>
          <a:srcRect b="5172"/>
          <a:stretch>
            <a:fillRect/>
          </a:stretch>
        </p:blipFill>
        <p:spPr bwMode="auto">
          <a:xfrm>
            <a:off x="0" y="0"/>
            <a:ext cx="3000364" cy="3929066"/>
          </a:xfrm>
          <a:prstGeom prst="rect">
            <a:avLst/>
          </a:prstGeom>
          <a:noFill/>
        </p:spPr>
      </p:pic>
      <p:pic>
        <p:nvPicPr>
          <p:cNvPr id="21510" name="Picture 6" descr="http://moscow.konyr.com/adimg/big_00021574_0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929066"/>
            <a:ext cx="3571868" cy="2928934"/>
          </a:xfrm>
          <a:prstGeom prst="rect">
            <a:avLst/>
          </a:prstGeom>
          <a:noFill/>
        </p:spPr>
      </p:pic>
      <p:pic>
        <p:nvPicPr>
          <p:cNvPr id="21512" name="Picture 8" descr="http://msnstudio.ru/style/images/photo/piano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3929066"/>
            <a:ext cx="3071834" cy="2928934"/>
          </a:xfrm>
          <a:prstGeom prst="rect">
            <a:avLst/>
          </a:prstGeom>
          <a:noFill/>
        </p:spPr>
      </p:pic>
      <p:pic>
        <p:nvPicPr>
          <p:cNvPr id="21514" name="Picture 10" descr="http://open.az/uploads/posts/2011-01/1296279983_a780c7dcf45a7014cd2085fce19009af.jpg"/>
          <p:cNvPicPr>
            <a:picLocks noChangeAspect="1" noChangeArrowheads="1"/>
          </p:cNvPicPr>
          <p:nvPr/>
        </p:nvPicPr>
        <p:blipFill>
          <a:blip r:embed="rId5"/>
          <a:srcRect b="6976"/>
          <a:stretch>
            <a:fillRect/>
          </a:stretch>
        </p:blipFill>
        <p:spPr bwMode="auto">
          <a:xfrm>
            <a:off x="6643702" y="3929066"/>
            <a:ext cx="2500298" cy="2928934"/>
          </a:xfrm>
          <a:prstGeom prst="rect">
            <a:avLst/>
          </a:prstGeom>
          <a:noFill/>
        </p:spPr>
      </p:pic>
      <p:pic>
        <p:nvPicPr>
          <p:cNvPr id="21516" name="Picture 12" descr="http://images.miretail.com/products/full/Florea/633705826416034896_jpg_jpg.jpg"/>
          <p:cNvPicPr>
            <a:picLocks noChangeAspect="1" noChangeArrowheads="1"/>
          </p:cNvPicPr>
          <p:nvPr/>
        </p:nvPicPr>
        <p:blipFill>
          <a:blip r:embed="rId6"/>
          <a:srcRect l="23077" r="25641"/>
          <a:stretch>
            <a:fillRect/>
          </a:stretch>
        </p:blipFill>
        <p:spPr bwMode="auto">
          <a:xfrm>
            <a:off x="3000364" y="0"/>
            <a:ext cx="2071702" cy="3786190"/>
          </a:xfrm>
          <a:prstGeom prst="rect">
            <a:avLst/>
          </a:prstGeom>
          <a:noFill/>
        </p:spPr>
      </p:pic>
      <p:sp>
        <p:nvSpPr>
          <p:cNvPr id="12" name="Прямоугольник 11"/>
          <p:cNvSpPr/>
          <p:nvPr/>
        </p:nvSpPr>
        <p:spPr>
          <a:xfrm>
            <a:off x="5292080" y="2067404"/>
            <a:ext cx="40770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dirty="0" smtClean="0"/>
              <a:t>Традиционны</a:t>
            </a:r>
            <a:r>
              <a:rPr lang="ru-RU" sz="2400" dirty="0"/>
              <a:t>е</a:t>
            </a:r>
            <a:r>
              <a:rPr lang="ru-RU" sz="2400" dirty="0" smtClean="0"/>
              <a:t> инструменты: электрогитара, контрабас, ударные, фортепиано и саксофон.</a:t>
            </a:r>
            <a:endParaRPr lang="ru-RU" sz="24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10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1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10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10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User\Desktop\Новая папка\рок-н-ролл\Elvis5-650x48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286124"/>
            <a:ext cx="2786082" cy="3571876"/>
          </a:xfrm>
          <a:prstGeom prst="rect">
            <a:avLst/>
          </a:prstGeom>
          <a:noFill/>
        </p:spPr>
      </p:pic>
      <p:pic>
        <p:nvPicPr>
          <p:cNvPr id="1030" name="Picture 6" descr="C:\Users\User\Desktop\Новая папка\рок-н-ролл\9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0"/>
            <a:ext cx="3071802" cy="4048125"/>
          </a:xfrm>
          <a:prstGeom prst="rect">
            <a:avLst/>
          </a:prstGeom>
          <a:noFill/>
        </p:spPr>
      </p:pic>
      <p:pic>
        <p:nvPicPr>
          <p:cNvPr id="1028" name="Picture 4" descr="C:\Users\User\Desktop\Новая папка\рок-н-ролл\отрдлллллллло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0298" y="0"/>
            <a:ext cx="3571900" cy="2500306"/>
          </a:xfrm>
          <a:prstGeom prst="rect">
            <a:avLst/>
          </a:prstGeom>
          <a:noFill/>
        </p:spPr>
      </p:pic>
      <p:pic>
        <p:nvPicPr>
          <p:cNvPr id="1027" name="Picture 3" descr="C:\Users\User\Desktop\Новая папка\рок-н-ролл\ит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57884" y="3357562"/>
            <a:ext cx="3286116" cy="3500438"/>
          </a:xfrm>
          <a:prstGeom prst="rect">
            <a:avLst/>
          </a:prstGeom>
          <a:noFill/>
        </p:spPr>
      </p:pic>
      <p:pic>
        <p:nvPicPr>
          <p:cNvPr id="1026" name="Picture 2" descr="C:\Users\User\Desktop\Новая папка\рок-н-ролл\imgpreview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0"/>
            <a:ext cx="2714612" cy="3286124"/>
          </a:xfrm>
          <a:prstGeom prst="rect">
            <a:avLst/>
          </a:prstGeom>
          <a:noFill/>
        </p:spPr>
      </p:pic>
      <p:pic>
        <p:nvPicPr>
          <p:cNvPr id="1029" name="Picture 5" descr="C:\Users\User\Desktop\Новая папка\рок-н-ролл\чс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86050" y="3857628"/>
            <a:ext cx="3071834" cy="3000372"/>
          </a:xfrm>
          <a:prstGeom prst="rect">
            <a:avLst/>
          </a:prstGeom>
          <a:noFill/>
        </p:spPr>
      </p:pic>
      <p:sp>
        <p:nvSpPr>
          <p:cNvPr id="14" name="Содержимое 2"/>
          <p:cNvSpPr txBox="1">
            <a:spLocks/>
          </p:cNvSpPr>
          <p:nvPr/>
        </p:nvSpPr>
        <p:spPr>
          <a:xfrm>
            <a:off x="2428860" y="2500306"/>
            <a:ext cx="3786214" cy="1428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Элвис Аарон Пресли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8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«Король рок-н-ролла»</a:t>
            </a:r>
            <a:endParaRPr kumimoji="0" lang="ru-RU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(8 января 1935, </a:t>
            </a:r>
            <a:r>
              <a:rPr kumimoji="0" lang="ru-RU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Тьюпело</a:t>
            </a: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16 августа 1977, </a:t>
            </a:r>
            <a:r>
              <a:rPr kumimoji="0" lang="ru-RU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Грейсленд</a:t>
            </a: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</a:p>
          <a:p>
            <a:pPr marL="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8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одержимое 2"/>
          <p:cNvSpPr txBox="1">
            <a:spLocks/>
          </p:cNvSpPr>
          <p:nvPr/>
        </p:nvSpPr>
        <p:spPr>
          <a:xfrm>
            <a:off x="4214810" y="214290"/>
            <a:ext cx="4786346" cy="3071833"/>
          </a:xfrm>
          <a:prstGeom prst="rect">
            <a:avLst/>
          </a:prstGeom>
        </p:spPr>
        <p:txBody>
          <a:bodyPr vert="horz" lIns="0" tIns="0" rIns="0" bIns="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Рок-н-ролл</a:t>
            </a: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(от англ. </a:t>
            </a:r>
            <a:r>
              <a:rPr kumimoji="0" lang="ru-RU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rock</a:t>
            </a:r>
            <a:r>
              <a:rPr kumimoji="0" lang="ru-RU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ru-RU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and</a:t>
            </a:r>
            <a:r>
              <a:rPr kumimoji="0" lang="ru-RU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ru-RU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roll</a:t>
            </a: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или </a:t>
            </a:r>
            <a:r>
              <a:rPr kumimoji="0" lang="ru-RU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rock'n'roll</a:t>
            </a: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 — «качайся и катись</a:t>
            </a:r>
            <a:r>
              <a:rPr lang="ru-RU" sz="2400" noProof="0" dirty="0" smtClean="0"/>
              <a:t>»</a:t>
            </a: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 — жанр популярной музыки, получивший распространение в середине 1950-х годов. Оформился из комбинации элементов афроамериканских и «белых» жанров.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ru-RU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 descr="http://aksakal.info/uploads/posts/2012-09/1347649185_-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3286124"/>
            <a:ext cx="4714876" cy="3571876"/>
          </a:xfrm>
          <a:prstGeom prst="rect">
            <a:avLst/>
          </a:prstGeom>
          <a:noFill/>
        </p:spPr>
      </p:pic>
      <p:pic>
        <p:nvPicPr>
          <p:cNvPr id="2054" name="Picture 6" descr="http://www.top4man.ru/upload/iblock/b29/RNR_W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4143380"/>
            <a:ext cx="4429124" cy="2714620"/>
          </a:xfrm>
          <a:prstGeom prst="rect">
            <a:avLst/>
          </a:prstGeom>
          <a:noFill/>
        </p:spPr>
      </p:pic>
      <p:pic>
        <p:nvPicPr>
          <p:cNvPr id="2058" name="Picture 10" descr="http://img0.liveinternet.ru/images/attach/c/8/99/685/99685660_tanecelvispresliroknrollobuvvintazhFavimru73540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0"/>
            <a:ext cx="4214810" cy="4143380"/>
          </a:xfrm>
          <a:prstGeom prst="rect">
            <a:avLst/>
          </a:prstGeom>
          <a:noFill/>
        </p:spPr>
      </p:pic>
      <p:pic>
        <p:nvPicPr>
          <p:cNvPr id="2" name="Elvis-Presli-Pesnya-обрезtes_33 (mp3cut.ru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72400" y="5661248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3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4789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ser\Desktop\Новая папка\битлз\849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Прямоугольник 4"/>
          <p:cNvSpPr/>
          <p:nvPr/>
        </p:nvSpPr>
        <p:spPr>
          <a:xfrm>
            <a:off x="2339752" y="785794"/>
            <a:ext cx="2938648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Битлз</a:t>
            </a:r>
            <a:endParaRPr lang="ru-RU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sz="quarter" idx="13"/>
          </p:nvPr>
        </p:nvSpPr>
        <p:spPr>
          <a:xfrm>
            <a:off x="5000628" y="1"/>
            <a:ext cx="4000528" cy="3571875"/>
          </a:xfrm>
        </p:spPr>
        <p:txBody>
          <a:bodyPr lIns="0" tIns="0" rIns="0" bIns="0">
            <a:normAutofit/>
          </a:bodyPr>
          <a:lstStyle/>
          <a:p>
            <a:pPr>
              <a:buNone/>
            </a:pPr>
            <a:r>
              <a:rPr lang="ru-RU" dirty="0" smtClean="0"/>
              <a:t>«Ливерпульская четверка»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ru-RU" dirty="0" smtClean="0"/>
              <a:t>Состав группы:</a:t>
            </a:r>
          </a:p>
          <a:p>
            <a:pPr indent="0">
              <a:spcBef>
                <a:spcPts val="0"/>
              </a:spcBef>
              <a:buNone/>
            </a:pPr>
            <a:r>
              <a:rPr lang="ru-RU" dirty="0" smtClean="0"/>
              <a:t>Джон Леннон</a:t>
            </a:r>
          </a:p>
          <a:p>
            <a:pPr indent="0">
              <a:spcBef>
                <a:spcPts val="0"/>
              </a:spcBef>
              <a:buNone/>
            </a:pPr>
            <a:r>
              <a:rPr lang="ru-RU" dirty="0" smtClean="0"/>
              <a:t>Пол </a:t>
            </a:r>
            <a:r>
              <a:rPr lang="ru-RU" dirty="0" err="1" smtClean="0"/>
              <a:t>Маккартни</a:t>
            </a:r>
            <a:endParaRPr lang="ru-RU" dirty="0" smtClean="0"/>
          </a:p>
          <a:p>
            <a:pPr indent="0">
              <a:spcBef>
                <a:spcPts val="0"/>
              </a:spcBef>
              <a:buNone/>
            </a:pPr>
            <a:r>
              <a:rPr lang="ru-RU" dirty="0" smtClean="0"/>
              <a:t>Джордж </a:t>
            </a:r>
            <a:r>
              <a:rPr lang="ru-RU" dirty="0" err="1" smtClean="0"/>
              <a:t>Харрисон</a:t>
            </a:r>
            <a:endParaRPr lang="ru-RU" dirty="0" smtClean="0"/>
          </a:p>
          <a:p>
            <a:pPr indent="0">
              <a:spcBef>
                <a:spcPts val="0"/>
              </a:spcBef>
              <a:buNone/>
            </a:pPr>
            <a:r>
              <a:rPr lang="ru-RU" dirty="0" err="1" smtClean="0"/>
              <a:t>Ринго</a:t>
            </a:r>
            <a:r>
              <a:rPr lang="ru-RU" dirty="0" smtClean="0"/>
              <a:t> </a:t>
            </a:r>
            <a:r>
              <a:rPr lang="ru-RU" dirty="0" err="1" smtClean="0"/>
              <a:t>Старр</a:t>
            </a:r>
            <a:endParaRPr lang="ru-RU" dirty="0" smtClean="0"/>
          </a:p>
          <a:p>
            <a:pPr>
              <a:buNone/>
            </a:pPr>
            <a:endParaRPr lang="ru-RU" dirty="0" smtClean="0"/>
          </a:p>
          <a:p>
            <a:pPr>
              <a:buNone/>
            </a:pPr>
            <a:endParaRPr lang="ru-RU" dirty="0"/>
          </a:p>
        </p:txBody>
      </p:sp>
      <p:pic>
        <p:nvPicPr>
          <p:cNvPr id="2053" name="Picture 5" descr="C:\Users\User\Desktop\Новая папка\битлз\Beatl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857753" cy="3714752"/>
          </a:xfrm>
          <a:prstGeom prst="rect">
            <a:avLst/>
          </a:prstGeom>
          <a:noFill/>
        </p:spPr>
      </p:pic>
      <p:pic>
        <p:nvPicPr>
          <p:cNvPr id="2050" name="Picture 2" descr="C:\Users\User\Desktop\Новая папка\битлз\1270694691_s6mitzkhycpuhzn.jpeg"/>
          <p:cNvPicPr>
            <a:picLocks noChangeAspect="1" noChangeArrowheads="1"/>
          </p:cNvPicPr>
          <p:nvPr/>
        </p:nvPicPr>
        <p:blipFill>
          <a:blip r:embed="rId3"/>
          <a:srcRect l="1639" t="8523" r="3278" b="6249"/>
          <a:stretch>
            <a:fillRect/>
          </a:stretch>
        </p:blipFill>
        <p:spPr bwMode="auto">
          <a:xfrm>
            <a:off x="4786314" y="3714752"/>
            <a:ext cx="4357686" cy="3143248"/>
          </a:xfrm>
          <a:prstGeom prst="rect">
            <a:avLst/>
          </a:prstGeom>
          <a:noFill/>
        </p:spPr>
      </p:pic>
      <p:pic>
        <p:nvPicPr>
          <p:cNvPr id="2054" name="Picture 6" descr="C:\Users\User\Desktop\Новая папка\битлз\beatles15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714752"/>
            <a:ext cx="4786314" cy="3143247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Users\User\Desktop\Новая папка\битлз\61b8da5fb2ee.jpg"/>
          <p:cNvPicPr>
            <a:picLocks noChangeAspect="1" noChangeArrowheads="1"/>
          </p:cNvPicPr>
          <p:nvPr/>
        </p:nvPicPr>
        <p:blipFill>
          <a:blip r:embed="rId4"/>
          <a:srcRect b="5882"/>
          <a:stretch>
            <a:fillRect/>
          </a:stretch>
        </p:blipFill>
        <p:spPr bwMode="auto">
          <a:xfrm>
            <a:off x="0" y="3214687"/>
            <a:ext cx="4572000" cy="3643313"/>
          </a:xfrm>
          <a:prstGeom prst="rect">
            <a:avLst/>
          </a:prstGeom>
          <a:noFill/>
        </p:spPr>
      </p:pic>
      <p:pic>
        <p:nvPicPr>
          <p:cNvPr id="4" name="Picture 4" descr="C:\Users\User\Desktop\Новая папка\битлз\Beatles13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00562" y="0"/>
            <a:ext cx="4643438" cy="3214686"/>
          </a:xfrm>
          <a:prstGeom prst="rect">
            <a:avLst/>
          </a:prstGeom>
          <a:noFill/>
        </p:spPr>
      </p:pic>
      <p:pic>
        <p:nvPicPr>
          <p:cNvPr id="3075" name="Picture 3" descr="C:\Users\User\Desktop\Новая папка\битлз\f3fff03c5645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3214686"/>
            <a:ext cx="4572000" cy="3643314"/>
          </a:xfrm>
          <a:prstGeom prst="rect">
            <a:avLst/>
          </a:prstGeom>
          <a:noFill/>
        </p:spPr>
      </p:pic>
      <p:pic>
        <p:nvPicPr>
          <p:cNvPr id="3077" name="Picture 5" descr="C:\Users\User\Desktop\Новая папка\битлз\490_f603b41b352a7180bb3fb54bc34f4fc2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0"/>
            <a:ext cx="4500562" cy="3214662"/>
          </a:xfrm>
          <a:prstGeom prst="rect">
            <a:avLst/>
          </a:prstGeom>
          <a:noFill/>
        </p:spPr>
      </p:pic>
      <p:pic>
        <p:nvPicPr>
          <p:cNvPr id="2" name="Bitlz-estedej_-_Yesterday_All_my_troubles_seemed_so_far_away_Now_it_look_as_though_they_re_here_to (mp3cut.ru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16416" y="5877272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5871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ser\Desktop\Новая папка\ролинг стоунс\1295728736_1.jpg"/>
          <p:cNvPicPr>
            <a:picLocks noChangeAspect="1" noChangeArrowheads="1"/>
          </p:cNvPicPr>
          <p:nvPr/>
        </p:nvPicPr>
        <p:blipFill>
          <a:blip r:embed="rId2"/>
          <a:srcRect r="156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ser\Desktop\Новая папка\ролинг стоунс\427793_rollingstonesINjp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000628" cy="3571876"/>
          </a:xfrm>
          <a:prstGeom prst="rect">
            <a:avLst/>
          </a:prstGeom>
          <a:noFill/>
        </p:spPr>
      </p:pic>
      <p:pic>
        <p:nvPicPr>
          <p:cNvPr id="2051" name="Picture 3" descr="C:\Users\User\Desktop\Новая папка\ролинг стоунс\mickjagger_20130705042039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571876"/>
            <a:ext cx="5000628" cy="3286124"/>
          </a:xfrm>
          <a:prstGeom prst="rect">
            <a:avLst/>
          </a:prstGeom>
          <a:noFill/>
        </p:spPr>
      </p:pic>
      <p:pic>
        <p:nvPicPr>
          <p:cNvPr id="2052" name="Picture 4" descr="C:\Users\User\Desktop\Новая папка\ролинг стоунс\20060205_r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9" y="0"/>
            <a:ext cx="4143371" cy="3500438"/>
          </a:xfrm>
          <a:prstGeom prst="rect">
            <a:avLst/>
          </a:prstGeom>
          <a:noFill/>
        </p:spPr>
      </p:pic>
      <p:pic>
        <p:nvPicPr>
          <p:cNvPr id="2053" name="Picture 5" descr="C:\Users\User\Desktop\Новая папка\ролинг стоунс\Jagger-wyprodukuje-film-o-Jamesie-Brownie_span16image16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28" y="3500438"/>
            <a:ext cx="4143371" cy="335756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User\Desktop\Новая папка\скорпионс\5b01b2a9-4021-4918-989b-55fc6e5c958d.jpg"/>
          <p:cNvPicPr>
            <a:picLocks noChangeAspect="1" noChangeArrowheads="1"/>
          </p:cNvPicPr>
          <p:nvPr/>
        </p:nvPicPr>
        <p:blipFill>
          <a:blip r:embed="rId2"/>
          <a:srcRect b="16666"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C:\Users\User\Desktop\Новая папка\скорпионс\normal_147763sc7-30-96_2.jpg"/>
          <p:cNvPicPr>
            <a:picLocks noChangeAspect="1" noChangeArrowheads="1"/>
          </p:cNvPicPr>
          <p:nvPr/>
        </p:nvPicPr>
        <p:blipFill>
          <a:blip r:embed="rId2"/>
          <a:srcRect l="5263" r="10526"/>
          <a:stretch>
            <a:fillRect/>
          </a:stretch>
        </p:blipFill>
        <p:spPr bwMode="auto">
          <a:xfrm>
            <a:off x="4429124" y="3500414"/>
            <a:ext cx="4714876" cy="3357586"/>
          </a:xfrm>
          <a:prstGeom prst="rect">
            <a:avLst/>
          </a:prstGeom>
          <a:noFill/>
        </p:spPr>
      </p:pic>
      <p:pic>
        <p:nvPicPr>
          <p:cNvPr id="4100" name="Picture 4" descr="C:\Users\User\Desktop\Новая папка\скорпионс\avatar-107468-scorpion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571876"/>
            <a:ext cx="4429124" cy="3286124"/>
          </a:xfrm>
          <a:prstGeom prst="rect">
            <a:avLst/>
          </a:prstGeom>
          <a:noFill/>
        </p:spPr>
      </p:pic>
      <p:pic>
        <p:nvPicPr>
          <p:cNvPr id="4101" name="Picture 5" descr="C:\Users\User\Desktop\Новая папка\скорпионс\scorpions_resim_7imh5h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4786314" cy="3571876"/>
          </a:xfrm>
          <a:prstGeom prst="rect">
            <a:avLst/>
          </a:prstGeom>
          <a:noFill/>
        </p:spPr>
      </p:pic>
      <p:pic>
        <p:nvPicPr>
          <p:cNvPr id="4102" name="Picture 6" descr="C:\Users\User\Desktop\Новая папка\скорпионс\dcf50dce6ae1ce443c48a9a914d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0"/>
            <a:ext cx="4357686" cy="357187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corpions - Wind Of Change (Moment Of Glory) (online-video-cutter.com)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През\Фольк муз\3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1291192" y="2492896"/>
            <a:ext cx="663194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72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Фольк</a:t>
            </a:r>
            <a:r>
              <a:rPr lang="ru-RU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-музыка</a:t>
            </a:r>
            <a:endParaRPr lang="ru-RU" sz="7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sz="quarter" idx="13"/>
          </p:nvPr>
        </p:nvSpPr>
        <p:spPr>
          <a:xfrm>
            <a:off x="5796136" y="380181"/>
            <a:ext cx="3024336" cy="4525963"/>
          </a:xfrm>
        </p:spPr>
        <p:txBody>
          <a:bodyPr/>
          <a:lstStyle/>
          <a:p>
            <a:pPr marL="0" indent="0">
              <a:buNone/>
            </a:pPr>
            <a:r>
              <a:rPr lang="ru-RU" b="1" dirty="0" err="1" smtClean="0"/>
              <a:t>Фольк</a:t>
            </a:r>
            <a:r>
              <a:rPr lang="ru-RU" b="1" dirty="0" smtClean="0"/>
              <a:t>-музыка – </a:t>
            </a:r>
          </a:p>
          <a:p>
            <a:pPr marL="0" indent="0">
              <a:buNone/>
            </a:pPr>
            <a:r>
              <a:rPr lang="ru-RU" dirty="0" smtClean="0"/>
              <a:t>музыкально-поэтическое творчество народа, передаваемое из поколения в поколения.</a:t>
            </a:r>
            <a:endParaRPr lang="ru-RU" dirty="0"/>
          </a:p>
        </p:txBody>
      </p:sp>
      <p:pic>
        <p:nvPicPr>
          <p:cNvPr id="2050" name="Picture 2" descr="F:\През\Фольк муз\78108523_M3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4" t="3355" r="3804" b="5216"/>
          <a:stretch/>
        </p:blipFill>
        <p:spPr bwMode="auto">
          <a:xfrm>
            <a:off x="13455" y="0"/>
            <a:ext cx="5494649" cy="490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0857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Аркона - Гой, Роде, Гой! (online-video-cutter.com)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H="1">
            <a:off x="0" y="0"/>
            <a:ext cx="9144000" cy="6957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8543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F:\През\Хип\2692395924d581cf8002254.089930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906278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:\През\Хип\polow_da_don_drum_kit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1" r="28982" b="6709"/>
          <a:stretch/>
        </p:blipFill>
        <p:spPr bwMode="auto">
          <a:xfrm>
            <a:off x="1" y="1"/>
            <a:ext cx="4139952" cy="450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F:\През\Хип\1948c0ddcc0da020e8573695f762ccd6_x102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556792"/>
            <a:ext cx="5220072" cy="521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342317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25" t="2637" b="5834"/>
          <a:stretch/>
        </p:blipFill>
        <p:spPr bwMode="auto">
          <a:xfrm>
            <a:off x="-304800" y="0"/>
            <a:ext cx="9448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8307608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Yanni - The Storm 2004 Live Video HD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63523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:\саундрек\58819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47734"/>
            <a:ext cx="4302694" cy="370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саундрек\1359367615_10377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2695" y="-79628"/>
            <a:ext cx="4841305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саундрек\film02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633698"/>
            <a:ext cx="4860032" cy="33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3278878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ser\Desktop\Новая папка\поп музыка\295_show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Прямоугольник 4"/>
          <p:cNvSpPr/>
          <p:nvPr/>
        </p:nvSpPr>
        <p:spPr>
          <a:xfrm>
            <a:off x="2361555" y="2967335"/>
            <a:ext cx="5081007" cy="203132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Поп-музыка</a:t>
            </a:r>
            <a:endParaRPr lang="ru-RU" sz="54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endParaRPr lang="ru-RU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sz="quarter" idx="13"/>
          </p:nvPr>
        </p:nvSpPr>
        <p:spPr>
          <a:xfrm>
            <a:off x="5429192" y="142852"/>
            <a:ext cx="3714808" cy="4525963"/>
          </a:xfrm>
        </p:spPr>
        <p:txBody>
          <a:bodyPr lIns="0" tIns="0" rIns="0" bIns="0">
            <a:normAutofit/>
          </a:bodyPr>
          <a:lstStyle/>
          <a:p>
            <a:pPr marL="0" algn="ctr">
              <a:buNone/>
            </a:pPr>
            <a:r>
              <a:rPr lang="ru-RU" dirty="0" smtClean="0"/>
              <a:t>Основные черты </a:t>
            </a:r>
          </a:p>
          <a:p>
            <a:pPr marL="0" algn="ctr">
              <a:buNone/>
            </a:pPr>
            <a:r>
              <a:rPr lang="ru-RU" dirty="0" smtClean="0"/>
              <a:t>поп-музыки:</a:t>
            </a:r>
          </a:p>
          <a:p>
            <a:pPr>
              <a:buFontTx/>
              <a:buChar char="-"/>
            </a:pPr>
            <a:r>
              <a:rPr lang="ru-RU" dirty="0" smtClean="0"/>
              <a:t>простота;</a:t>
            </a:r>
          </a:p>
          <a:p>
            <a:pPr>
              <a:buFontTx/>
              <a:buChar char="-"/>
            </a:pPr>
            <a:r>
              <a:rPr lang="ru-RU" dirty="0" smtClean="0"/>
              <a:t>мелодичность;</a:t>
            </a:r>
          </a:p>
          <a:p>
            <a:pPr>
              <a:buFontTx/>
              <a:buChar char="-"/>
            </a:pPr>
            <a:r>
              <a:rPr lang="ru-RU" dirty="0" smtClean="0"/>
              <a:t>вокал</a:t>
            </a:r>
          </a:p>
          <a:p>
            <a:pPr>
              <a:buFontTx/>
              <a:buChar char="-"/>
            </a:pPr>
            <a:r>
              <a:rPr lang="ru-RU" dirty="0" smtClean="0"/>
              <a:t>ритм с меньшим вниманием к инструментальной части</a:t>
            </a:r>
          </a:p>
          <a:p>
            <a:pPr marL="45720" indent="0">
              <a:buNone/>
            </a:pPr>
            <a:r>
              <a:rPr lang="ru-RU" dirty="0" smtClean="0"/>
              <a:t>     Основная единица- песня или </a:t>
            </a:r>
            <a:r>
              <a:rPr lang="ru-RU" dirty="0" err="1" smtClean="0"/>
              <a:t>сингл</a:t>
            </a:r>
            <a:r>
              <a:rPr lang="ru-RU" dirty="0" smtClean="0"/>
              <a:t>.</a:t>
            </a:r>
            <a:endParaRPr lang="ru-RU" dirty="0"/>
          </a:p>
        </p:txBody>
      </p:sp>
      <p:pic>
        <p:nvPicPr>
          <p:cNvPr id="2050" name="Picture 2" descr="C:\Users\User\Desktop\Новая папка\поп музыка\5478.jpg"/>
          <p:cNvPicPr>
            <a:picLocks noChangeAspect="1" noChangeArrowheads="1"/>
          </p:cNvPicPr>
          <p:nvPr/>
        </p:nvPicPr>
        <p:blipFill>
          <a:blip r:embed="rId2"/>
          <a:srcRect l="34722"/>
          <a:stretch>
            <a:fillRect/>
          </a:stretch>
        </p:blipFill>
        <p:spPr bwMode="auto">
          <a:xfrm>
            <a:off x="0" y="0"/>
            <a:ext cx="5357850" cy="5500702"/>
          </a:xfrm>
          <a:prstGeom prst="rect">
            <a:avLst/>
          </a:prstGeom>
          <a:noFill/>
        </p:spPr>
      </p:pic>
      <p:sp>
        <p:nvSpPr>
          <p:cNvPr id="5" name="Содержимое 2"/>
          <p:cNvSpPr txBox="1">
            <a:spLocks/>
          </p:cNvSpPr>
          <p:nvPr/>
        </p:nvSpPr>
        <p:spPr>
          <a:xfrm>
            <a:off x="500034" y="4714884"/>
            <a:ext cx="3714808" cy="192880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ser\Desktop\Новая папка\поп музыка\2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ser\Desktop\Новая папка\поп музыка\pic-mai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User\Desktop\Новая папка\поп музыка\c2137314f3052590e99de4f3b7134607e6595f4a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ser\Desktop\Новая папка\поп музыка\fkA7Z8eHOiAAmpfwYRLH5gJPRum84GosikiXxNXrtHp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User\Desktop\Новая папка\поп музыка\2630439-AMAs-40th-Anniversary-Whitney-Houston-2009-617-40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User\Desktop\Новая папка\поп музыка\1359251441_85.jpg"/>
          <p:cNvPicPr>
            <a:picLocks noChangeAspect="1" noChangeArrowheads="1"/>
          </p:cNvPicPr>
          <p:nvPr/>
        </p:nvPicPr>
        <p:blipFill>
          <a:blip r:embed="rId2"/>
          <a:srcRect b="3125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User\Desktop\Новая папка\поп музыка\168179.jpg"/>
          <p:cNvPicPr>
            <a:picLocks noChangeAspect="1" noChangeArrowheads="1"/>
          </p:cNvPicPr>
          <p:nvPr/>
        </p:nvPicPr>
        <p:blipFill>
          <a:blip r:embed="rId2"/>
          <a:srcRect b="9139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F:\саундрек\musiccomesfromtheheadphones-554101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624"/>
            <a:ext cx="9144000" cy="691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069669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F:\саундрек\nastol.com.ua-47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469" y="0"/>
            <a:ext cx="917746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532313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sz="quarter" idx="13"/>
          </p:nvPr>
        </p:nvSpPr>
        <p:spPr>
          <a:xfrm>
            <a:off x="3419872" y="908720"/>
            <a:ext cx="5852120" cy="20494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ru-RU" sz="5000" dirty="0" smtClean="0"/>
              <a:t>До новых встреч!</a:t>
            </a:r>
            <a:endParaRPr lang="ru-RU" sz="5000" dirty="0"/>
          </a:p>
        </p:txBody>
      </p:sp>
      <p:sp>
        <p:nvSpPr>
          <p:cNvPr id="5" name="Объект 2"/>
          <p:cNvSpPr txBox="1">
            <a:spLocks/>
          </p:cNvSpPr>
          <p:nvPr/>
        </p:nvSpPr>
        <p:spPr>
          <a:xfrm>
            <a:off x="5148064" y="4581128"/>
            <a:ext cx="3888432" cy="204940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ctr">
              <a:buFont typeface="Georgia" pitchFamily="18" charset="0"/>
              <a:buNone/>
            </a:pPr>
            <a:r>
              <a:rPr lang="ru-RU" sz="2400" dirty="0" smtClean="0"/>
              <a:t>Подготовила преподаватель по классу фортепиано </a:t>
            </a:r>
          </a:p>
          <a:p>
            <a:pPr marL="45720" indent="0" algn="ctr">
              <a:buFont typeface="Georgia" pitchFamily="18" charset="0"/>
              <a:buNone/>
            </a:pPr>
            <a:r>
              <a:rPr lang="ru-RU" sz="2400" dirty="0" err="1" smtClean="0"/>
              <a:t>Осиненко</a:t>
            </a:r>
            <a:r>
              <a:rPr lang="ru-RU" sz="2400" dirty="0" smtClean="0"/>
              <a:t> Д.Н.</a:t>
            </a:r>
            <a:endParaRPr lang="ru-RU" sz="2400" dirty="0"/>
          </a:p>
        </p:txBody>
      </p:sp>
      <p:pic>
        <p:nvPicPr>
          <p:cNvPr id="1027" name="Picture 3" descr="F:\саундрек\295e91034c1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707904" cy="580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926310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6|0.9"/>
</p:tagLst>
</file>

<file path=ppt/theme/theme1.xml><?xml version="1.0" encoding="utf-8"?>
<a:theme xmlns:a="http://schemas.openxmlformats.org/drawingml/2006/main" name="Воздушный поток">
  <a:themeElements>
    <a:clrScheme name="Воздушный поток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Воздушный поток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Воздушный поток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627</TotalTime>
  <Words>149</Words>
  <Application>Microsoft Office PowerPoint</Application>
  <PresentationFormat>Экран (4:3)</PresentationFormat>
  <Paragraphs>49</Paragraphs>
  <Slides>35</Slides>
  <Notes>1</Notes>
  <HiddenSlides>0</HiddenSlides>
  <MMClips>6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35</vt:i4>
      </vt:variant>
    </vt:vector>
  </HeadingPairs>
  <TitlesOfParts>
    <vt:vector size="36" baseType="lpstr">
      <vt:lpstr>Воздушный поток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Современные музыкальные стили и направления</dc:title>
  <dc:creator>User</dc:creator>
  <cp:lastModifiedBy>HP Pavilion</cp:lastModifiedBy>
  <cp:revision>92</cp:revision>
  <dcterms:created xsi:type="dcterms:W3CDTF">2014-01-17T17:35:31Z</dcterms:created>
  <dcterms:modified xsi:type="dcterms:W3CDTF">2014-01-27T19:17:25Z</dcterms:modified>
</cp:coreProperties>
</file>