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60" r:id="rId4"/>
    <p:sldId id="261" r:id="rId5"/>
    <p:sldId id="259" r:id="rId6"/>
    <p:sldId id="267" r:id="rId7"/>
    <p:sldId id="269" r:id="rId8"/>
    <p:sldId id="270" r:id="rId9"/>
    <p:sldId id="275" r:id="rId10"/>
    <p:sldId id="264" r:id="rId11"/>
    <p:sldId id="262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70" d="100"/>
          <a:sy n="70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John_of_the_Cross_crucifixion_sketch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3671888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«Средняя школа № 11 г. Минска»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Жанр молитвы в произведениях искусства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857388"/>
          </a:xfrm>
        </p:spPr>
        <p:txBody>
          <a:bodyPr>
            <a:normAutofit fontScale="92500" lnSpcReduction="20000"/>
          </a:bodyPr>
          <a:lstStyle/>
          <a:p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Лойко-Мичудо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Анастасия Васильевна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5001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Казимир Малевич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Молитва. 1913 г.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516" y="1600200"/>
            <a:ext cx="30529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Питер Брейгель Старший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Падение мага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Гермогена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по молитве св. Иакова. 1565 г..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880" y="1600200"/>
            <a:ext cx="584623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USER\Pictures\Молитва — Википедия_files\139px-Maria_Magdalene_pra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098840" cy="330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Pictures\Молитва — Википедия_files\200px-Francisco_de_Zurbarán_-_Sto_Antonio_de_Pad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762256" cy="415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Pictures\Молитва — Википедия_files\220px-MOLIT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429000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Средняя школа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№ 11 г. Минска»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Жанр молитвы в произведениях искусства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857388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Лойко-Мичудо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А.В.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Отцы пустынники и жёны непорочны,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Чтоб сердцем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возлетать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во области </a:t>
            </a: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заочны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Чтоб укреплять его средь дольних бурь и битв, 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Сложили множество божественных молитв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2144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Андрей Рублев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Троица. 1411 или 1425-27 г.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933" y="1142984"/>
            <a:ext cx="4355043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Крамской Иван Николаевич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Молитва Моисея после перехода израильтян через Чермное море. 1861 г.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00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047" y="1600200"/>
            <a:ext cx="346990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Жан-Батист-Симеон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Шарден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Молитва перед обедом. 1740 г.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G:\molit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990" y="1600200"/>
            <a:ext cx="59440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Жан Франсуа Милле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Вечерняя молитва (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Анжелюс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). 1857—1859 г.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4971529_1210783400_719pxJeanFranC3A7ois_Millet_28II29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751" y="1600200"/>
            <a:ext cx="54264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Сальвадор Дали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Археологические реминисценции "Вечерней молитвы" Милле. 1935 г.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24879934_73b86ec3be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117" y="1689119"/>
            <a:ext cx="58997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Сальвадор Дали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Христос святого Иоанна Креста. 1950-1952 г.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f_17325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523" y="1600200"/>
            <a:ext cx="25189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Святой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Иоанн Креста (1542-1591)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dic.academic.ru/pictures/wiki/files/50/200px-johncros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357190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nado.znate.ru/images/ukbase_3_544086095_974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764" y="1500174"/>
            <a:ext cx="395103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66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Тема Office</vt:lpstr>
      <vt:lpstr>УО «Средняя школа № 11 г. Минска» Жанр молитвы в произведениях искусства</vt:lpstr>
      <vt:lpstr>Отцы пустынники и жёны непорочны, Чтоб сердцем возлетать во области заочны,        Чтоб укреплять его средь дольних бурь и битв,  Сложили множество божественных молитв А.С. Пушкин</vt:lpstr>
      <vt:lpstr>Андрей Рублев  Троица. 1411 или 1425-27 г.</vt:lpstr>
      <vt:lpstr>Крамской Иван Николаевич Молитва Моисея после перехода израильтян через Чермное море. 1861 г. </vt:lpstr>
      <vt:lpstr>Жан-Батист-Симеон Шарден Молитва перед обедом. 1740 г.</vt:lpstr>
      <vt:lpstr>Жан Франсуа Милле Вечерняя молитва (Анжелюс). 1857—1859 г.</vt:lpstr>
      <vt:lpstr>Сальвадор Дали Археологические реминисценции "Вечерней молитвы" Милле. 1935 г.</vt:lpstr>
      <vt:lpstr>Сальвадор Дали  Христос святого Иоанна Креста. 1950-1952 г.</vt:lpstr>
      <vt:lpstr>Святой Иоанн Креста (1542-1591)</vt:lpstr>
      <vt:lpstr>Казимир Малевич  Молитва. 1913 г. </vt:lpstr>
      <vt:lpstr>Питер Брейгель Старший Падение мага Гермогена по молитве св. Иакова. 1565 г..</vt:lpstr>
      <vt:lpstr>Благодарю за внимание!</vt:lpstr>
      <vt:lpstr>УО «Средняя школа № 11 г. Минска» Жанр молитвы в произведениях искусства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Крамской. Молитва Моисея после перехода израильтян через Черное море.  1861. Холст, масло. 142,6 x 105,7. Белорусский художественный музей, Минск, Беларусь.</dc:title>
  <dc:creator>USER</dc:creator>
  <cp:lastModifiedBy>SCH 11</cp:lastModifiedBy>
  <cp:revision>34</cp:revision>
  <dcterms:created xsi:type="dcterms:W3CDTF">2014-01-29T15:11:04Z</dcterms:created>
  <dcterms:modified xsi:type="dcterms:W3CDTF">2019-04-16T14:45:39Z</dcterms:modified>
</cp:coreProperties>
</file>