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67" r:id="rId2"/>
    <p:sldId id="270" r:id="rId3"/>
    <p:sldId id="256" r:id="rId4"/>
    <p:sldId id="269" r:id="rId5"/>
    <p:sldId id="268" r:id="rId6"/>
    <p:sldId id="257" r:id="rId7"/>
    <p:sldId id="258" r:id="rId8"/>
    <p:sldId id="259" r:id="rId9"/>
    <p:sldId id="260" r:id="rId10"/>
    <p:sldId id="264" r:id="rId11"/>
    <p:sldId id="265" r:id="rId12"/>
    <p:sldId id="266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96" autoAdjust="0"/>
  </p:normalViewPr>
  <p:slideViewPr>
    <p:cSldViewPr snapToGrid="0">
      <p:cViewPr varScale="1">
        <p:scale>
          <a:sx n="78" d="100"/>
          <a:sy n="78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8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0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509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3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0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3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091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2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27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5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5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2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37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7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7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B2313-2766-43CF-A387-3D2D67A78478}" type="datetimeFigureOut">
              <a:rPr lang="ru-RU" smtClean="0"/>
              <a:t>03.01.2022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FE7780-3065-4C1A-9D73-CC1382969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79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  <p:sldLayoutId id="21474839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85088"/>
            <a:ext cx="10678732" cy="49093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патриотических чувств школьников посредством музыкальных и хореографических занятий»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7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Екатерина </a:t>
            </a:r>
            <a:r>
              <a:rPr lang="ru-RU" sz="3200" i="1" dirty="0" err="1" smtClean="0">
                <a:solidFill>
                  <a:schemeClr val="bg2">
                    <a:lumMod val="50000"/>
                  </a:schemeClr>
                </a:solidFill>
              </a:rPr>
              <a:t>Гигевич</a:t>
            </a:r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</a:rPr>
              <a:t>, Сергей Бельтюков, Галина Горелова </a:t>
            </a:r>
            <a:endParaRPr lang="ru-RU" sz="3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un9-71.userapi.com/sun9-56/impf/c850528/v850528786/c1a7e/DSQgmjuE_QQ.jpg?size=649x1080&amp;quality=96&amp;sign=3652ad44fffeb88d3bcf63e92740a4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0" y="157390"/>
            <a:ext cx="2423901" cy="403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312" y="157390"/>
            <a:ext cx="2691316" cy="4033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392" y="212787"/>
            <a:ext cx="4072010" cy="407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264" y="2072640"/>
            <a:ext cx="5145024" cy="40965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 есть в знаменитом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Миколы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Равенского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двадцатые годы объездил всю Беларусь и записал несколько сотен народных песен — многие из них сегодня не поются уже никем.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0"/>
            <a:ext cx="4716604" cy="66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416" y="4267876"/>
            <a:ext cx="3866324" cy="21085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Петруль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«Цветок папоротника»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3" y="0"/>
            <a:ext cx="7346416" cy="55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1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178860" cy="1876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В.Занкович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Л.Давиденко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Ю.Поляков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А.Шатерник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1982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Каляды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115252"/>
            <a:ext cx="9753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6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085088"/>
            <a:ext cx="10678732" cy="49093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патриотических чувств школьников посредством музыкальных и хореографических занятий»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53568"/>
            <a:ext cx="11105452" cy="5640831"/>
          </a:xfrm>
        </p:spPr>
        <p:txBody>
          <a:bodyPr>
            <a:normAutofit/>
          </a:bodyPr>
          <a:lstStyle/>
          <a:p>
            <a:pPr algn="r"/>
            <a: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«Патриотическое воспитание (из истории вопроса)»</a:t>
            </a:r>
            <a:b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 классу фортепиано </a:t>
            </a:r>
            <a:r>
              <a:rPr lang="ru-RU" sz="2800" i="1" cap="none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Осиненко</a:t>
            </a:r>
            <a: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Д.Н.</a:t>
            </a:r>
            <a:b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устойчивого нравственно-патриотического чувства у учащихся на уроках фортепиано</a:t>
            </a:r>
            <a: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 классу фортепиано </a:t>
            </a:r>
            <a:r>
              <a:rPr lang="ru-RU" sz="2800" i="1" cap="none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Лойко-Мичудо</a:t>
            </a:r>
            <a: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b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«Патриотическое воспитание школьников на индивидуальных занятиях по классу баяна, аккордеона»</a:t>
            </a:r>
            <a:b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 классу баяна – аккордеона Пашкевич И.В.</a:t>
            </a:r>
            <a:b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«Значение репертуара в патриотическом воспитании»</a:t>
            </a:r>
            <a:br>
              <a:rPr lang="ru-RU" sz="2800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по классу баяна Лозовский Н.Н.</a:t>
            </a:r>
            <a:endParaRPr lang="ru-RU" sz="2800" i="1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4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819954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«Формирование устойчивого нравственно-патриотического чувства у учащихся на уроках фортепиано»</a:t>
            </a:r>
            <a: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-1121664"/>
            <a:ext cx="11007916" cy="9363456"/>
          </a:xfrm>
        </p:spPr>
        <p:txBody>
          <a:bodyPr>
            <a:normAutofit/>
          </a:bodyPr>
          <a:lstStyle/>
          <a:p>
            <a:pPr algn="ctr" fontAlgn="base"/>
            <a:r>
              <a:rPr lang="ru-RU" sz="11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Республики Беларусь об Образовании</a:t>
            </a:r>
            <a:br>
              <a:rPr lang="ru-RU" sz="11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18. Воспитание в системе образования</a:t>
            </a:r>
            <a:br>
              <a:rPr lang="ru-RU" sz="11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Целью воспитания является формирование разносторонне развитой, нравственно зрелой, творческой личности обучающегося.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Задачами воспитания являются: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Формирование гражданственности, патриотизма и национального самосознания на основе государственной идеологии;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Подготовка к самостоятельной жизни и труду;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Формирование нравственной, эстетической и экологической культуры;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Овладение ценностями и навыками здорового образа жизни;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2.5. Формирование культуры семейных отношений;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2.6. Создание условий для социализации и саморазвития личности обучающегося.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Воспитание основывается на общечеловеческих, гуманистических ценностях, культурных и духовных традициях белорусского народа, государственной идеологии, отражает интересы личности, общества и государства.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Основными требованиями к воспитанию являются: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 Соответствие содержания, форм и методов воспитания цели и задачам воспитания;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 Системность и единство педагогических требований;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4.3. Преемственность, непрерывность и последовательность реализации содержания воспитания с учетом возрастных и индивидуальных особенностей обучающихся;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 Создание условий для развития творческих способностей обучающихся, включение их в различные виды социально значимой деятельности.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Основными составляющими воспитания являются: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 Гражданское и патриотическое воспитание, направленное на формирование у обучающегося активной гражданской позиции, патриотизма, правовой, политической и информационной культуры;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5.2. Идеологическое воспитание, направленное на формирование у обучающегося знания основ идеологии белорусского государства, привитие подрастающему поколению основополагающих ценностей, идей, убеждений, отражающих сущность белорусской государственности;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5.3. Нравственное воспитание, направленное на приобщение обучающегося к общечеловеческим и национальным ценностям;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 Эстетическое воспитание, направленное на формирование у обучающегося эстетического вкуса, развитие чувства прекрасного;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5.5. Воспитание культуры самопознания и </a:t>
            </a:r>
            <a:r>
              <a:rPr lang="ru-RU" sz="1100" cap="none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личности, направленное на формирование у обучающегося потребности в саморазвитии и социальном взаимодействии, психологической культуры;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5.6. Воспитание культуры здорового образа жизни, направленное на формирование у обучающегося навыков здорового образа жизни, осознание значимости здоровья как ценности, физическое совершенствование;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5.7. Гендерное воспитание, направленное на формирование у обучающегося представлений о роли и жизненном предназначении мужчин и женщин в современном обществе;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5.8. Семейное воспитание, направленное на формирование у обучающегося ценностного отношения к семье и воспитанию детей;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5.9. Трудовое и профессиональное воспитание, направленное на понимание обучающимся труда как личностной и социальной ценности, осознание профессионального выбора, социальной значимости профессиональной деятельности;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5.10. Экологическое воспитание, направленное на формирование у обучающегося ценностного отношения к природе;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5.11. Воспитание культуры безопасной жизнедеятельности, направленное на формирование у обучающегося безопасного поведения в социальной и профессиональной деятельности, повседневной жизни;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5.12. Воспитание культуры быта и досуга, направленное на формирование у обучающегося ценностного отношения к материальному окружению, умения целесообразно и эффективно использовать свободное время.</a:t>
            </a:r>
            <a:br>
              <a:rPr lang="ru-RU" sz="1100" cap="none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926592"/>
            <a:ext cx="10898188" cy="5067807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«Патриотизм и патриотическое воспитание в контексте вызовов современности» г. Минск, 16-17 мая 2019 г.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http://librus.dobrota.biz/40istoriya/272256-1-patriotizm-patrioticheskoe-vospitanie-kontekste-vizovov-sovremennosti-minsk-16-17-maya.php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74172"/>
            <a:ext cx="11020108" cy="6458276"/>
          </a:xfrm>
        </p:spPr>
        <p:txBody>
          <a:bodyPr>
            <a:normAutofit/>
          </a:bodyPr>
          <a:lstStyle/>
          <a:p>
            <a:pPr indent="449580" algn="r">
              <a:spcAft>
                <a:spcPts val="0"/>
              </a:spcAft>
            </a:pP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«Как у маленького деревца, еле поднявшегося над землей, заботливый садовник укрепляет корень, от мощности, которого зависит жизнь растения на протяжении нескольких десятилетий, так учитель должен заботиться о воспитании у своих детей чувства безграничной любви к Родине».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(В.А. Сухомлинский)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9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457200"/>
            <a:ext cx="11033759" cy="6041571"/>
          </a:xfrm>
        </p:spPr>
        <p:txBody>
          <a:bodyPr>
            <a:normAutofit fontScale="90000"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Патриотическое воспитание на уроках фортепиано может осуществляется через: </a:t>
            </a:r>
            <a:br>
              <a:rPr lang="ru-RU" sz="27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постижение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пластов мирового музыкального искусства: фольклора, и духовной музыки, произведений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композиторов-классиков;</a:t>
            </a:r>
            <a:b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введение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 в мир музыки посредством интонаций, образов белорусской музыкальной культуры («от родного порога»);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народной музыкой, историей народа, его традициями и обычаями;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 историей Отечества, символикой, историческим наследием;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7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жанров фольклорных </a:t>
            </a:r>
            <a:r>
              <a:rPr lang="ru-RU" sz="27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сочинений.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68086"/>
            <a:ext cx="10821988" cy="5526313"/>
          </a:xfrm>
        </p:spPr>
        <p:txBody>
          <a:bodyPr>
            <a:no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музыкальные произведения, способствующие формированию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патриотизма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произведения, посвященные родине, родному краю, героическим образам;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произведения, связанные с образами природы родного края, птиц и животных, живущих в нем;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пьесы, посвященные национальным традициям – народным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праздникам, танцам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др.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35429"/>
            <a:ext cx="10919959" cy="5845627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приемы: </a:t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вербальные (словесные) методы-пояснения, применение образных ассоциаций, метафор и поэтических сравнений;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художественные – использование на уроке взаимодействия разных видов искусств;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современные аудиовизуальные средства. 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892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</TotalTime>
  <Words>188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Сектор</vt:lpstr>
      <vt:lpstr>«Формирование патриотических чувств школьников посредством музыкальных и хореографических занятий»</vt:lpstr>
      <vt:lpstr>1. «Патриотическое воспитание (из истории вопроса)» учитель по классу фортепиано Осиненко Д.Н. 2. «Формирование устойчивого нравственно-патриотического чувства у учащихся на уроках фортепиано» учитель по классу фортепиано Лойко-Мичудо А.В.  3. «Патриотическое воспитание школьников на индивидуальных занятиях по классу баяна, аккордеона» учитель по классу баяна – аккордеона Пашкевич И.В. 4. «Значение репертуара в патриотическом воспитании» учитель по классу баяна Лозовский Н.Н.</vt:lpstr>
      <vt:lpstr>«Формирование устойчивого нравственно-патриотического чувства у учащихся на уроках фортепиано»   </vt:lpstr>
      <vt:lpstr>Кодекс Республики Беларусь об Образовании Статья 18. Воспитание в системе образования 1. Целью воспитания является формирование разносторонне развитой, нравственно зрелой, творческой личности обучающегося. 2. Задачами воспитания являются: 2.1. Формирование гражданственности, патриотизма и национального самосознания на основе государственной идеологии; 2.2. Подготовка к самостоятельной жизни и труду; 2.3. Формирование нравственной, эстетической и экологической культуры; 2.4. Овладение ценностями и навыками здорового образа жизни; 2.5. Формирование культуры семейных отношений; 2.6. Создание условий для социализации и саморазвития личности обучающегося. 3. Воспитание основывается на общечеловеческих, гуманистических ценностях, культурных и духовных традициях белорусского народа, государственной идеологии, отражает интересы личности, общества и государства. 4. Основными требованиями к воспитанию являются: 4.1. Соответствие содержания, форм и методов воспитания цели и задачам воспитания; 4.2. Системность и единство педагогических требований; 4.3. Преемственность, непрерывность и последовательность реализации содержания воспитания с учетом возрастных и индивидуальных особенностей обучающихся; 4.4. Создание условий для развития творческих способностей обучающихся, включение их в различные виды социально значимой деятельности. 5. Основными составляющими воспитания являются: 5.1. Гражданское и патриотическое воспитание, направленное на формирование у обучающегося активной гражданской позиции, патриотизма, правовой, политической и информационной культуры; 5.2. Идеологическое воспитание, направленное на формирование у обучающегося знания основ идеологии белорусского государства, привитие подрастающему поколению основополагающих ценностей, идей, убеждений, отражающих сущность белорусской государственности; 5.3. Нравственное воспитание, направленное на приобщение обучающегося к общечеловеческим и национальным ценностям; 5.4. Эстетическое воспитание, направленное на формирование у обучающегося эстетического вкуса, развитие чувства прекрасного; 5.5. Воспитание культуры самопознания и саморегуляции личности, направленное на формирование у обучающегося потребности в саморазвитии и социальном взаимодействии, психологической культуры; 5.6. Воспитание культуры здорового образа жизни, направленное на формирование у обучающегося навыков здорового образа жизни, осознание значимости здоровья как ценности, физическое совершенствование; 5.7. Гендерное воспитание, направленное на формирование у обучающегося представлений о роли и жизненном предназначении мужчин и женщин в современном обществе; 5.8. Семейное воспитание, направленное на формирование у обучающегося ценностного отношения к семье и воспитанию детей; 5.9. Трудовое и профессиональное воспитание, направленное на понимание обучающимся труда как личностной и социальной ценности, осознание профессионального выбора, социальной значимости профессиональной деятельности; 5.10. Экологическое воспитание, направленное на формирование у обучающегося ценностного отношения к природе; 5.11. Воспитание культуры безопасной жизнедеятельности, направленное на формирование у обучающегося безопасного поведения в социальной и профессиональной деятельности, повседневной жизни; 5.12. Воспитание культуры быта и досуга, направленное на формирование у обучающегося ценностного отношения к материальному окружению, умения целесообразно и эффективно использовать свободное время. </vt:lpstr>
      <vt:lpstr>Международная научно-практическая конференция «Патриотизм и патриотическое воспитание в контексте вызовов современности» г. Минск, 16-17 мая 2019 г.  http://librus.dobrota.biz/40istoriya/272256-1-patriotizm-patrioticheskoe-vospitanie-kontekste-vizovov-sovremennosti-minsk-16-17-maya.php</vt:lpstr>
      <vt:lpstr> «Как у маленького деревца, еле поднявшегося над землей, заботливый садовник укрепляет корень, от мощности, которого зависит жизнь растения на протяжении нескольких десятилетий, так учитель должен заботиться о воспитании у своих детей чувства безграничной любви к Родине». (В.А. Сухомлинский) </vt:lpstr>
      <vt:lpstr> Патриотическое воспитание на уроках фортепиано может осуществляется через:   постижение основных пластов мирового музыкального искусства: фольклора, и духовной музыки, произведений композиторов-классиков;  введение ребенка в мир музыки посредством интонаций, образов белорусской музыкальной культуры («от родного порога»);  знакомство с народной музыкой, историей народа, его традициями и обычаями; знакомство с историей Отечества, символикой, историческим наследием;  изучение основных жанров фольклорных сочинений. </vt:lpstr>
      <vt:lpstr>музыкальные произведения, способствующие формированию чувства патриотизма :   - произведения, посвященные родине, родному краю, героическим образам; - произведения, связанные с образами природы родного края, птиц и животных, живущих в нем; - пьесы, посвященные национальным традициям – народным праздникам, танцам  и др. </vt:lpstr>
      <vt:lpstr>методические приемы:   - вербальные (словесные) методы-пояснения, применение образных ассоциаций, метафор и поэтических сравнений; - художественные – использование на уроке взаимодействия разных видов искусств; - современные аудиовизуальные средства.  </vt:lpstr>
      <vt:lpstr>Екатерина Гигевич, Сергей Бельтюков, Галина Горелова </vt:lpstr>
      <vt:lpstr>Песня есть в знаменитом сборнике Миколы Равенского, который в двадцатые годы объездил всю Беларусь и записал несколько сотен народных песен — многие из них сегодня не поются уже никем.</vt:lpstr>
      <vt:lpstr>М. Петруль «Цветок папоротника»</vt:lpstr>
      <vt:lpstr>«Времена года» (скульпт. В.Занкович, Л.Давиденко, Ю.Поляков и А.Шатерник, 1982). «Каляды»</vt:lpstr>
      <vt:lpstr>«Формирование патриотических чувств школьников посредством музыкальных и хореографических занятий»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устойчивого нравственно-патриотического чувства у учащихся на уроках фортепиано»   </dc:title>
  <dc:creator>SCH 11</dc:creator>
  <cp:lastModifiedBy>SCH 11</cp:lastModifiedBy>
  <cp:revision>16</cp:revision>
  <dcterms:created xsi:type="dcterms:W3CDTF">2022-01-03T07:54:25Z</dcterms:created>
  <dcterms:modified xsi:type="dcterms:W3CDTF">2022-01-03T11:07:28Z</dcterms:modified>
</cp:coreProperties>
</file>