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74" r:id="rId7"/>
    <p:sldId id="263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5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FFDB-B3BC-4D01-9F48-FA57D4B358F0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02689-81EF-4DAB-AF9D-89EC56D9E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3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4D82F8-28E0-4DA6-9862-934EC21CE234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268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6A96-30D4-48AE-92C4-E1BE764AE8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45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DB19-6B26-431A-8FC7-CACA1EC9D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3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3E64-4198-4568-A7A6-5356B40975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01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CCE4-37CC-42AD-9F3F-07BAEA08A3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85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C61A-1EC3-4464-8F53-BB7128E163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4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2C43-D565-4CA1-8989-37F959376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1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F335D-6BF8-42E3-869F-F060752899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19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96A3-BC54-4222-9F41-0D212121BF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67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D2FD-6343-44B3-BCDB-AD795C7EA9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188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DE27-FE9F-4734-A36A-7D76739F1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41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63E0F-CACD-4D7C-A74A-DC89451AF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50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998"/>
                </a:srgbClr>
              </a:gs>
              <a:gs pos="100000">
                <a:srgbClr val="00EBF8">
                  <a:alpha val="5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6 w 3000"/>
              <a:gd name="T3" fmla="*/ 2147483646 h 595"/>
              <a:gd name="T4" fmla="*/ 2147483646 w 3000"/>
              <a:gd name="T5" fmla="*/ 2147483646 h 595"/>
              <a:gd name="T6" fmla="*/ 2147483646 w 3000"/>
              <a:gd name="T7" fmla="*/ 214748364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45998"/>
                </a:srgbClr>
              </a:gs>
              <a:gs pos="100000">
                <a:srgbClr val="009BE5">
                  <a:alpha val="31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5128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133" name="Text Box 6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29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5130" name="Picture 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131" name="Text Box 9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1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</a:tabLst>
              <a:defRPr sz="1200">
                <a:solidFill>
                  <a:srgbClr val="045C75"/>
                </a:solidFill>
                <a:latin typeface="Times New Roman" panose="02020603050405020304" pitchFamily="18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20DC754-A60F-409B-848C-293DA4DCEFE8}" type="slidenum">
              <a:rPr lang="ru-RU" altLang="ru-RU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97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«Развитие ансамблевых навыков игры на уроке коллективного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процессе подготовки к концертному выступлению»</a:t>
            </a:r>
          </a:p>
          <a:p>
            <a:pPr algn="ctr"/>
            <a:endParaRPr lang="ru-RU" sz="4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53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пьесой  </a:t>
            </a:r>
            <a:r>
              <a:rPr lang="ru-RU" sz="3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Ж.Металлиди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«Скачет галка по ельничку»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Структура произведения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Темп и метроритм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Особенности штрихов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Фразы, мелодия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Аккомпанемент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У кого тема? Кто ведущий?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Динамика,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связь с образом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24944"/>
            <a:ext cx="216362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1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24744"/>
            <a:ext cx="82089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дирижёрского замаха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вместе играть, синхронно взять два звука – не так легко, это требует большой тренировки и взаимопонимания. Нужно объяснить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технически обусловлен прием дирижерского замаха, и как он может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 исполнении за одним, или параллельными инструментами, когда руки каждого видны другому – легким движением кисти (с ясно определенной верхней точки), кивком головы, или с помощью знака глазами, если рука не видна).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Полезно одновременно с этим жестом обоим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цимбалистам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дыхание (сделать вдох). Это делает начало естественным, органичным, снимает сковывающее напряжение.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Нужно очень строго отмечать малейшую неточность при неполном совпадении звуков.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меньшее значение имеет и синхронное окончание и «снятие» звука.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27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24744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Слаженность совместной игры в отдельном приеме и в общем замысле – особая сфера работы. Технические затруднения возникают не только в каждой партии, но и при координации исполнения участников дуэта. Возникает специфическая трудность: то, что может быть сыграно без затруднений одним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цимбалистом,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технически сложным, если играется двумя руками двух исполнителей. Каждый из них ощущает при этом непривычную неловкость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Приём дирижёрского замаха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74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2084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ритма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из темпа, акцента, соотношения длительностей во времени. Все это складывается в музыкально-ритмическую способность.</a:t>
            </a:r>
          </a:p>
          <a:p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навыков воспроизведение равномерной последовательности одинаковых длительностей. У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ченик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определенных метроритмических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и ему необходимо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“держать” свой ритм. </a:t>
            </a:r>
          </a:p>
        </p:txBody>
      </p:sp>
    </p:spTree>
    <p:extLst>
      <p:ext uri="{BB962C8B-B14F-4D97-AF65-F5344CB8AC3E}">
        <p14:creationId xmlns:p14="http://schemas.microsoft.com/office/powerpoint/2010/main" val="2145072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5934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метрической пульсации, подчеркивание начальных долей такта в ансамблевом исполнении проявляется особо ярко.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Темпоритм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(музыкальная пульсация) - категория качественная. При ансамблевой игре партнеры должны определить темп, еще не начав совместного исполнения. В ансамбле </a:t>
            </a:r>
            <a:r>
              <a:rPr lang="ru-RU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темпоритм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коллективным. При всей строгости он должен быть естественным и органичным</a:t>
            </a:r>
          </a:p>
        </p:txBody>
      </p:sp>
    </p:spTree>
    <p:extLst>
      <p:ext uri="{BB962C8B-B14F-4D97-AF65-F5344CB8AC3E}">
        <p14:creationId xmlns:p14="http://schemas.microsoft.com/office/powerpoint/2010/main" val="1140131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593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ансамбле должна звучать несколько ярче и выразительнее других голосов.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естественная передача мелодии от одного инструмента-другому</a:t>
            </a:r>
          </a:p>
          <a:p>
            <a:pPr algn="just"/>
            <a:endPara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91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59340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</a:p>
          <a:p>
            <a:pPr algn="ctr"/>
            <a:endParaRPr lang="ru-RU" sz="5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394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Ансамблевое исполнительство в </a:t>
            </a:r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цимбал, </a:t>
            </a:r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быть одной из важнейших форм обучения учащихся и является неотъемлемой частью учебного процесса </a:t>
            </a:r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его более интересным и увлекательным, помогая учащимся приобрести важные, разнообразные и полезные умения и навыки.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Этот предмет необходимо включать в комплекс предметов как для обучающихся по дополнительным предпрофессиональным программам, так и обучающимся по общеразвивающим программам. На определённом этапе музыкальных занятий и при определённых условиях развития учащегося, именно ансамблевая игра может стать основой его концертных выступлений, дополнить и украсить его выступления, усилить мотивацию к дальнейшему музыкальному образованию.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Ансамблевое </a:t>
            </a:r>
            <a:r>
              <a:rPr lang="ru-RU" sz="1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огромным развивающим потенциалом всего комплекса способностей учащегося: музыкального слуха, памяти, ритмического чувства, двигательно-моторных навыков; расширяется музыкальный кругозор; воспитывается и формируется художественный вкус, понимание стиля, формы произведения.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Развиваются профессионально-психологические качества: наблюдательность, критичность, стремление к совершенствованию собственного звучания, слуховой контроль.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Мобилизуются ресурсы, появляется смысл занятий, ребенок ощущает успех – единственный источник внутренних сил.</a:t>
            </a:r>
          </a:p>
          <a:p>
            <a:pPr algn="ctr"/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Ансамблевое </a:t>
            </a:r>
            <a:r>
              <a:rPr lang="ru-RU" sz="1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заметно прогрессирует. Ежегодно устраиваются </a:t>
            </a:r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Республиканские, </a:t>
            </a:r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фестивали и конкурсы. Концертные выступления детских ансамблей пользуются успехом у слушателей. Эти выступления способствуют приобретению уверенности, чувства сценической свободы, прививают вкус и интерес к концертным выступлениям. Все это говорит о необходимости занятий ансамблевым </a:t>
            </a:r>
            <a:r>
              <a:rPr lang="ru-RU" sz="1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музицированием</a:t>
            </a:r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4812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Ценным в работе над ансамблем является то, что учащиеся получают удовлетворение от совместно выполненной художественной работы, чувствуют радость общего порыва, объединённых усилий, взаимной поддержки, понимают своеобразие совместного коллективного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музицирования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2126"/>
            <a:ext cx="3419872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4232126"/>
            <a:ext cx="3564904" cy="26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6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</a:p>
          <a:p>
            <a:pPr algn="ctr"/>
            <a:endParaRPr lang="ru-RU" sz="3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и углубление музыкального опыта, приобретённого на уроках специальности учащимися, через освоение совместного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применение различных форм работы для формирования ансамблевых навыков игры и подготовки к концертному выступлению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11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обучающие: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обеспечить применение знаний, умений, навыков ансамблевой игры;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отработка синхронности при взятии и снятии звука;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отработка согласования приёмов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звукоизвлечения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соблюдение общности ритмического пульса.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развивающие: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музыкального мышления, памяти, воображения, эмоций, музыкального слуха, чувства ритма.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-воспитывающие: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эстетическому развитию и воспитанию обучающихся;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культуру исполнения, чувство ответственности перед концертным выступлением;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8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Методы и технологии обучения:</a:t>
            </a:r>
          </a:p>
          <a:p>
            <a:endParaRPr lang="ru-RU" sz="2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	Словесные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	Наглядные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	Практические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при подборе репертуара учёт индивидуальных особенностей обучающихся.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	Технология личностно-ориентированного обучения: опора на субъективный познавательный опыт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512539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Оснащение урока: </a:t>
            </a:r>
          </a:p>
          <a:p>
            <a:pPr algn="ctr"/>
            <a:endParaRPr lang="ru-RU" sz="4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нотный материал, фортепиано, цимбалы, технические средства обучения (ноутбук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), пульты.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rachevcev\Desktop\skupka_muzykalnyx_instrumentov-1024x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4365105"/>
            <a:ext cx="31210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rachevcev\Desktop\10160509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7" y="4487311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54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3408"/>
            <a:ext cx="8676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</a:t>
            </a:r>
            <a:r>
              <a:rPr lang="ru-RU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группа музыкантов, выступающая совместно. Исполнение в ансамбле предусматривает не только умение играть самому, но и умение чувствовать и творить в коллективе, раскрывать замысел музыкального произведения с помощью выразительных средств музыки</a:t>
            </a:r>
            <a:r>
              <a:rPr lang="ru-RU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96022"/>
            <a:ext cx="4032448" cy="3301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9079" y="3635117"/>
            <a:ext cx="3580293" cy="28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15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6"/>
            <a:ext cx="85324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Тип урока: </a:t>
            </a:r>
          </a:p>
          <a:p>
            <a:pPr algn="ctr"/>
            <a:endParaRPr lang="ru-RU" sz="4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закрепление знаний, умений и навыков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663680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474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пьесой 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Г.Писняк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Пагнала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бабуленька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куранятак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пасц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Структура произведения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Темп и метроритм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Особенности штрихов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Фразы, мелодия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Аккомпанемент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У кого тема? Кто ведущий?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Динамика,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связана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образами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24" y="2276872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25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4744"/>
            <a:ext cx="8676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пьесой 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Н.Смирнова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«Хорошее настроение»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Структура произведения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Темп и метроритм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Особенности штрихов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Фразы, мелодия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Аккомпанемент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У кого тема? Кто ведущий?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Динамика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образами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3635896" cy="2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4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509</Words>
  <Application>Microsoft Office PowerPoint</Application>
  <PresentationFormat>Экран (4:3)</PresentationFormat>
  <Paragraphs>108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 Unicode MS</vt:lpstr>
      <vt:lpstr>Microsoft YaHei</vt:lpstr>
      <vt:lpstr>Arial</vt:lpstr>
      <vt:lpstr>Calibri</vt:lpstr>
      <vt:lpstr>Constantia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 «Развитие ансамблевых навыков игры на уроке коллективного музицирования»</dc:title>
  <dc:creator>Karachevcev</dc:creator>
  <cp:lastModifiedBy>Nata</cp:lastModifiedBy>
  <cp:revision>48</cp:revision>
  <dcterms:created xsi:type="dcterms:W3CDTF">2019-12-23T11:03:07Z</dcterms:created>
  <dcterms:modified xsi:type="dcterms:W3CDTF">2022-03-09T15:50:21Z</dcterms:modified>
</cp:coreProperties>
</file>