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BA0C-6D52-4B85-8E3A-C331D63B571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B801-D785-4622-A4A6-D27193A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5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BA0C-6D52-4B85-8E3A-C331D63B571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B801-D785-4622-A4A6-D27193A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2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BA0C-6D52-4B85-8E3A-C331D63B571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B801-D785-4622-A4A6-D27193A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BA0C-6D52-4B85-8E3A-C331D63B571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B801-D785-4622-A4A6-D27193A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3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BA0C-6D52-4B85-8E3A-C331D63B571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B801-D785-4622-A4A6-D27193A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9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BA0C-6D52-4B85-8E3A-C331D63B571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B801-D785-4622-A4A6-D27193A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4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BA0C-6D52-4B85-8E3A-C331D63B571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B801-D785-4622-A4A6-D27193A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47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BA0C-6D52-4B85-8E3A-C331D63B571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B801-D785-4622-A4A6-D27193A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6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BA0C-6D52-4B85-8E3A-C331D63B571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B801-D785-4622-A4A6-D27193A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1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BA0C-6D52-4B85-8E3A-C331D63B571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B801-D785-4622-A4A6-D27193A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8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BA0C-6D52-4B85-8E3A-C331D63B571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B801-D785-4622-A4A6-D27193A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FBA0C-6D52-4B85-8E3A-C331D63B571A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2B801-D785-4622-A4A6-D27193A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79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454" y="28199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b="1" dirty="0" smtClean="0"/>
              <a:t>Формирование патриотических чувств        школьников на индивидуальных занятиях обучения в классе баяна, аккордеона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17" y="1867960"/>
            <a:ext cx="5079365" cy="42666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18654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Принципы обучения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1.Принцип индивидуального подхода</a:t>
            </a:r>
          </a:p>
          <a:p>
            <a:r>
              <a:rPr lang="ru-RU" sz="2000" dirty="0" smtClean="0"/>
              <a:t>2.Принцип интеграции</a:t>
            </a:r>
          </a:p>
          <a:p>
            <a:r>
              <a:rPr lang="ru-RU" sz="2000" dirty="0" smtClean="0"/>
              <a:t>3.Принцип доступности</a:t>
            </a:r>
          </a:p>
          <a:p>
            <a:r>
              <a:rPr lang="ru-RU" sz="2000" dirty="0" smtClean="0"/>
              <a:t>4.Принцип проблемного обучения</a:t>
            </a:r>
          </a:p>
          <a:p>
            <a:r>
              <a:rPr lang="ru-RU" sz="2000" dirty="0" smtClean="0"/>
              <a:t>5.Принцип компетентности </a:t>
            </a:r>
          </a:p>
          <a:p>
            <a:r>
              <a:rPr lang="ru-RU" sz="2000" dirty="0" smtClean="0"/>
              <a:t>6.Принцип игровой, творческой подачи материала</a:t>
            </a:r>
          </a:p>
          <a:p>
            <a:r>
              <a:rPr lang="ru-RU" sz="2000" dirty="0" smtClean="0"/>
              <a:t>7.Принцип психологического комфорта</a:t>
            </a:r>
            <a:endParaRPr lang="ru-RU" sz="2000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940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Белорусские народные танцы.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smtClean="0"/>
              <a:t>Лявониха», </a:t>
            </a:r>
            <a:r>
              <a:rPr lang="ru-RU" dirty="0"/>
              <a:t>«</a:t>
            </a:r>
            <a:r>
              <a:rPr lang="ru-RU" dirty="0" err="1" smtClean="0"/>
              <a:t>Крыжачок</a:t>
            </a:r>
            <a:r>
              <a:rPr lang="ru-RU" dirty="0" smtClean="0"/>
              <a:t>», </a:t>
            </a:r>
            <a:r>
              <a:rPr lang="ru-RU" dirty="0"/>
              <a:t>«</a:t>
            </a:r>
            <a:r>
              <a:rPr lang="ru-RU" dirty="0" err="1" smtClean="0"/>
              <a:t>Юрачка</a:t>
            </a:r>
            <a:r>
              <a:rPr lang="ru-RU" dirty="0" smtClean="0"/>
              <a:t>», </a:t>
            </a:r>
            <a:r>
              <a:rPr lang="ru-RU" dirty="0"/>
              <a:t>«Полька-</a:t>
            </a:r>
            <a:r>
              <a:rPr lang="ru-RU" dirty="0" err="1"/>
              <a:t>янка</a:t>
            </a:r>
            <a:r>
              <a:rPr lang="ru-RU" dirty="0"/>
              <a:t>», «Чарот», «</a:t>
            </a:r>
            <a:r>
              <a:rPr lang="ru-RU" dirty="0" err="1"/>
              <a:t>Таукачык</a:t>
            </a:r>
            <a:r>
              <a:rPr lang="en-US" dirty="0" err="1"/>
              <a:t>i</a:t>
            </a:r>
            <a:r>
              <a:rPr lang="en-US" dirty="0"/>
              <a:t>», «</a:t>
            </a:r>
            <a:r>
              <a:rPr lang="ru-RU" dirty="0" err="1"/>
              <a:t>Чобаты</a:t>
            </a:r>
            <a:r>
              <a:rPr lang="ru-RU" dirty="0"/>
              <a:t>», «</a:t>
            </a:r>
            <a:r>
              <a:rPr lang="ru-RU" dirty="0" err="1"/>
              <a:t>Лянок</a:t>
            </a:r>
            <a:r>
              <a:rPr lang="ru-RU" dirty="0"/>
              <a:t>», «Кола», «</a:t>
            </a:r>
            <a:r>
              <a:rPr lang="ru-RU" dirty="0" err="1"/>
              <a:t>Ручнік</a:t>
            </a:r>
            <a:r>
              <a:rPr lang="en-US" dirty="0" err="1"/>
              <a:t>i</a:t>
            </a:r>
            <a:r>
              <a:rPr lang="en-US" dirty="0"/>
              <a:t>», «</a:t>
            </a:r>
            <a:r>
              <a:rPr lang="ru-RU" dirty="0" err="1"/>
              <a:t>Млынок</a:t>
            </a:r>
            <a:r>
              <a:rPr lang="ru-RU" dirty="0"/>
              <a:t>», «</a:t>
            </a:r>
            <a:r>
              <a:rPr lang="ru-RU" dirty="0" err="1"/>
              <a:t>Касцы</a:t>
            </a:r>
            <a:r>
              <a:rPr lang="ru-RU" dirty="0"/>
              <a:t>», «</a:t>
            </a:r>
            <a:r>
              <a:rPr lang="ru-RU" dirty="0" err="1"/>
              <a:t>Козачка</a:t>
            </a:r>
            <a:r>
              <a:rPr lang="ru-RU" dirty="0"/>
              <a:t>», «</a:t>
            </a:r>
            <a:r>
              <a:rPr lang="ru-RU" dirty="0" err="1"/>
              <a:t>Мяцеліца</a:t>
            </a:r>
            <a:r>
              <a:rPr lang="ru-RU" dirty="0"/>
              <a:t>», «</a:t>
            </a:r>
            <a:r>
              <a:rPr lang="ru-RU" dirty="0" err="1"/>
              <a:t>Мік</a:t>
            </a:r>
            <a:r>
              <a:rPr lang="en-US" dirty="0" err="1"/>
              <a:t>i</a:t>
            </a:r>
            <a:r>
              <a:rPr lang="ru-RU" dirty="0"/>
              <a:t>та», «</a:t>
            </a:r>
            <a:r>
              <a:rPr lang="ru-RU" dirty="0" err="1"/>
              <a:t>Дударык</a:t>
            </a:r>
            <a:r>
              <a:rPr lang="en-US" dirty="0" err="1"/>
              <a:t>i</a:t>
            </a:r>
            <a:r>
              <a:rPr lang="en-US" dirty="0"/>
              <a:t>», «</a:t>
            </a:r>
            <a:r>
              <a:rPr lang="ru-RU" dirty="0"/>
              <a:t>Бычок», «</a:t>
            </a:r>
            <a:r>
              <a:rPr lang="ru-RU" dirty="0" err="1"/>
              <a:t>Казыры</a:t>
            </a:r>
            <a:r>
              <a:rPr lang="ru-RU" dirty="0" smtClean="0"/>
              <a:t>».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5714997" cy="3803071"/>
          </a:xfrm>
        </p:spPr>
      </p:pic>
    </p:spTree>
    <p:extLst>
      <p:ext uri="{BB962C8B-B14F-4D97-AF65-F5344CB8AC3E}">
        <p14:creationId xmlns:p14="http://schemas.microsoft.com/office/powerpoint/2010/main" val="28261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000" b="0" dirty="0" smtClean="0"/>
              <a:t>Юрочка</a:t>
            </a:r>
            <a:endParaRPr lang="ru-RU" sz="4000" b="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05075"/>
            <a:ext cx="4707515" cy="353063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4000" b="0" dirty="0" smtClean="0"/>
              <a:t>Лявониха</a:t>
            </a:r>
            <a:endParaRPr lang="ru-RU" sz="4000" b="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505075"/>
            <a:ext cx="5183188" cy="3530636"/>
          </a:xfrm>
        </p:spPr>
      </p:pic>
    </p:spTree>
    <p:extLst>
      <p:ext uri="{BB962C8B-B14F-4D97-AF65-F5344CB8AC3E}">
        <p14:creationId xmlns:p14="http://schemas.microsoft.com/office/powerpoint/2010/main" val="15820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Полька</a:t>
            </a:r>
            <a:endParaRPr lang="ru-RU" sz="4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90" y="1"/>
            <a:ext cx="4613565" cy="68660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Полька-это парный танец.</a:t>
            </a:r>
            <a:r>
              <a:rPr lang="en-US" sz="2400" i="1" dirty="0" smtClean="0"/>
              <a:t> </a:t>
            </a:r>
            <a:r>
              <a:rPr lang="ru-RU" sz="2400" i="1" dirty="0" smtClean="0"/>
              <a:t>Музыкальный размер 2</a:t>
            </a:r>
            <a:r>
              <a:rPr lang="en-US" sz="2400" i="1" dirty="0" smtClean="0"/>
              <a:t>/4.</a:t>
            </a:r>
            <a:r>
              <a:rPr lang="ru-RU" sz="2400" i="1" dirty="0" smtClean="0"/>
              <a:t> Темп-быстрый.</a:t>
            </a:r>
          </a:p>
          <a:p>
            <a:r>
              <a:rPr lang="ru-RU" sz="2400" i="1" dirty="0" smtClean="0"/>
              <a:t>Виды полек</a:t>
            </a:r>
            <a:r>
              <a:rPr lang="en-US" sz="2400" i="1" dirty="0" smtClean="0"/>
              <a:t>:</a:t>
            </a:r>
            <a:r>
              <a:rPr lang="ru-RU" sz="2400" i="1" dirty="0" smtClean="0"/>
              <a:t>русская, </a:t>
            </a:r>
            <a:r>
              <a:rPr lang="ru-RU" sz="2400" i="1" dirty="0"/>
              <a:t>э</a:t>
            </a:r>
            <a:r>
              <a:rPr lang="ru-RU" sz="2400" i="1" dirty="0" smtClean="0"/>
              <a:t>стонская, латышская, украинская, молдавская, чешская, белорусская.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36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«Белорусская полька»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45" y="1033582"/>
            <a:ext cx="6265085" cy="44112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Обработка </a:t>
            </a:r>
            <a:r>
              <a:rPr lang="ru-RU" sz="2000" i="1" dirty="0" err="1" smtClean="0"/>
              <a:t>Н.И.Росолько</a:t>
            </a:r>
            <a:endParaRPr lang="ru-RU" sz="2000" i="1" dirty="0" smtClean="0"/>
          </a:p>
          <a:p>
            <a:r>
              <a:rPr lang="ru-RU" sz="2000" i="1" dirty="0" smtClean="0"/>
              <a:t>Исполняет инструментальный дуэт</a:t>
            </a:r>
            <a:r>
              <a:rPr lang="en-US" sz="2000" i="1" dirty="0" smtClean="0"/>
              <a:t>:</a:t>
            </a:r>
            <a:endParaRPr lang="ru-RU" sz="2000" i="1" dirty="0" smtClean="0"/>
          </a:p>
          <a:p>
            <a:r>
              <a:rPr lang="ru-RU" sz="2000" i="1" dirty="0" smtClean="0"/>
              <a:t>Мурашко Алексей, Чернов Никита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6994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М</a:t>
            </a:r>
            <a:r>
              <a:rPr lang="en-US" sz="4800" b="1" dirty="0" err="1" smtClean="0"/>
              <a:t>i</a:t>
            </a:r>
            <a:r>
              <a:rPr lang="ru-RU" sz="4800" b="1" dirty="0" err="1" smtClean="0"/>
              <a:t>тусь</a:t>
            </a:r>
            <a:endParaRPr lang="ru-RU" sz="4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Музыкальный размер 2</a:t>
            </a:r>
            <a:r>
              <a:rPr lang="en-US" sz="2400" i="1" dirty="0" smtClean="0"/>
              <a:t>/4</a:t>
            </a:r>
            <a:r>
              <a:rPr lang="ru-RU" sz="2400" i="1" dirty="0" smtClean="0"/>
              <a:t>, темп-умеренно быстрый, </a:t>
            </a:r>
            <a:r>
              <a:rPr lang="ru-RU" sz="2400" i="1" dirty="0" err="1" smtClean="0"/>
              <a:t>харакер</a:t>
            </a:r>
            <a:r>
              <a:rPr lang="ru-RU" sz="2400" i="1" dirty="0" smtClean="0"/>
              <a:t> музыки-весёлый, шутливый.</a:t>
            </a:r>
            <a:endParaRPr lang="ru-RU" sz="2400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688306"/>
            <a:ext cx="6172200" cy="3471862"/>
          </a:xfrm>
        </p:spPr>
      </p:pic>
    </p:spTree>
    <p:extLst>
      <p:ext uri="{BB962C8B-B14F-4D97-AF65-F5344CB8AC3E}">
        <p14:creationId xmlns:p14="http://schemas.microsoft.com/office/powerpoint/2010/main" val="40784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М</a:t>
            </a:r>
            <a:r>
              <a:rPr lang="en-US" sz="5400" b="1" dirty="0" err="1" smtClean="0"/>
              <a:t>i</a:t>
            </a:r>
            <a:r>
              <a:rPr lang="ru-RU" sz="5400" b="1" dirty="0" err="1" smtClean="0"/>
              <a:t>тусь</a:t>
            </a:r>
            <a:endParaRPr lang="ru-RU" sz="5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24" y="1278083"/>
            <a:ext cx="5530931" cy="36472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Обработка </a:t>
            </a:r>
            <a:r>
              <a:rPr lang="ru-RU" sz="2400" i="1" dirty="0" err="1" smtClean="0"/>
              <a:t>А.Ковалёва</a:t>
            </a:r>
            <a:endParaRPr lang="ru-RU" sz="2400" i="1" dirty="0" smtClean="0"/>
          </a:p>
          <a:p>
            <a:r>
              <a:rPr lang="ru-RU" sz="2400" i="1" dirty="0" smtClean="0"/>
              <a:t>Исполняет инструментальный ансамбль «Меццо-форте»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1795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173</Words>
  <Application>Microsoft Office PowerPoint</Application>
  <PresentationFormat>Широкоэкранный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    Формирование патриотических чувств        школьников на индивидуальных занятиях обучения в классе баяна, аккордеона</vt:lpstr>
      <vt:lpstr>Принципы обучения</vt:lpstr>
      <vt:lpstr>Белорусские народные танцы. </vt:lpstr>
      <vt:lpstr>Презентация PowerPoint</vt:lpstr>
      <vt:lpstr>Полька</vt:lpstr>
      <vt:lpstr>«Белорусская полька»</vt:lpstr>
      <vt:lpstr>Мiтусь</vt:lpstr>
      <vt:lpstr>Мiтусь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патриотических чувств        школьников на индивидуальных занятиях обучения в классе баяна, аккордеона</dc:title>
  <dc:creator>SCH</dc:creator>
  <cp:lastModifiedBy>SCH</cp:lastModifiedBy>
  <cp:revision>7</cp:revision>
  <dcterms:created xsi:type="dcterms:W3CDTF">2021-12-29T11:05:14Z</dcterms:created>
  <dcterms:modified xsi:type="dcterms:W3CDTF">2021-12-29T11:52:21Z</dcterms:modified>
</cp:coreProperties>
</file>