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</p:sldIdLst>
  <p:sldSz cx="12192000" cy="6858000"/>
  <p:notesSz cx="12192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presProps" Target="presProps.xml" /><Relationship Id="rId5" Type="http://schemas.openxmlformats.org/officeDocument/2006/relationships/tableStyles" Target="tableStyles.xml" /><Relationship Id="rId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Diapositive de titr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re et contenu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Titre de sec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Deux contenus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6" name="Espace réservé du pied de page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a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8" name="Espace réservé du pied de page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re seu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4" name="Espace réservé du pied de page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V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3" name="Espace réservé du pied de page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u avec légen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6" name="Espace réservé du pied de page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Image avec légen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6" name="Espace réservé du pied de page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re et texte vertica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Titre vertical et text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1E86F5-51F8-4A4E-A2F2-E167A2F7DC36}" type="datetimeFigureOut">
              <a:rPr lang="fr-FR"/>
              <a:t/>
            </a:fld>
            <a:endParaRPr lang="fr-FR"/>
          </a:p>
        </p:txBody>
      </p:sp>
      <p:sp>
        <p:nvSpPr>
          <p:cNvPr id="5" name="Espace réservé du pied de page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411451-8168-4946-9D37-2D7BE71BC31B}" type="slidenum">
              <a:rPr lang="fr-FR"/>
              <a:t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403750" y="292963"/>
          <a:ext cx="11545593" cy="6417311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3830899"/>
                <a:gridCol w="7714694"/>
              </a:tblGrid>
              <a:tr h="1241389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Objectifs notionnels :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b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 Attendus de fin de cycle (BO)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b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Arial"/>
                        </a:rPr>
                        <a:t>- Connaissances et compétences associées (BO)</a:t>
                      </a:r>
                      <a:endParaRPr lang="fr-FR" sz="1800" b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  <a:tr h="79149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1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Objectifs méthodologiques </a:t>
                      </a:r>
                      <a:r>
                        <a:rPr lang="fr-FR" sz="1800" b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(compétences du socle)</a:t>
                      </a:r>
                      <a:endParaRPr lang="fr-FR" sz="2400" b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  <a:tr h="80103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400" b="1">
                          <a:solidFill>
                            <a:schemeClr val="accent5"/>
                          </a:solidFill>
                          <a:latin typeface="Calibri"/>
                          <a:ea typeface="Calibri"/>
                          <a:cs typeface="Times New Roman"/>
                        </a:rPr>
                        <a:t>Objectifs éducatifs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b="0">
                          <a:solidFill>
                            <a:schemeClr val="accent5"/>
                          </a:solidFill>
                          <a:latin typeface="Calibri"/>
                          <a:ea typeface="Calibri"/>
                          <a:cs typeface="Times New Roman"/>
                        </a:rPr>
                        <a:t>(compétences du socle)</a:t>
                      </a:r>
                      <a:endParaRPr/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 b="1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  <a:tr h="527666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Sana"/>
                        </a:rPr>
                        <a:t>Situation déclenchante</a:t>
                      </a:r>
                      <a:endParaRPr lang="fr-FR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 rowSpan="3"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 b="0" i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  <a:tr h="381966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Problématique</a:t>
                      </a:r>
                      <a:endParaRPr lang="fr-FR" sz="24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 vMerge="1"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  <a:tr h="2673762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Sana"/>
                        </a:rPr>
                        <a:t>Description de l’activité : </a:t>
                      </a:r>
                      <a:endParaRPr/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Sana"/>
                        </a:rPr>
                        <a:t>Titre / organisation de la classe et questions / consignes posées</a:t>
                      </a:r>
                      <a:endParaRPr/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Déroulé de l’activité</a:t>
                      </a:r>
                      <a:endParaRPr/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fr-FR" sz="2400" b="0" i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=&gt; Donner du sens !</a:t>
                      </a:r>
                      <a:endParaRPr/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 vMerge="1"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fr-F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352" marR="63352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Rectangle 4" hidden="0"/>
          <p:cNvSpPr/>
          <p:nvPr isPhoto="0" userDrawn="0"/>
        </p:nvSpPr>
        <p:spPr bwMode="auto">
          <a:xfrm>
            <a:off x="1402672" y="5948039"/>
            <a:ext cx="2219417" cy="292963"/>
          </a:xfrm>
          <a:prstGeom prst="rect">
            <a:avLst/>
          </a:prstGeom>
          <a:solidFill>
            <a:srgbClr val="FFFF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ONLYOFFICE/7.1.1.23</Application>
  <DocSecurity>0</DocSecurity>
  <PresentationFormat>Grand écran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aurelie.legrand@gmail.com</dc:creator>
  <cp:keywords/>
  <dc:description/>
  <dc:identifier/>
  <dc:language/>
  <cp:lastModifiedBy>Legrand Aurelie</cp:lastModifiedBy>
  <cp:revision>2</cp:revision>
  <dcterms:created xsi:type="dcterms:W3CDTF">2021-10-04T18:40:46Z</dcterms:created>
  <dcterms:modified xsi:type="dcterms:W3CDTF">2022-10-04T11:49:06Z</dcterms:modified>
  <cp:category/>
  <cp:contentStatus/>
  <cp:version/>
</cp:coreProperties>
</file>