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68" r:id="rId8"/>
    <p:sldId id="272" r:id="rId9"/>
    <p:sldId id="273" r:id="rId10"/>
    <p:sldId id="274" r:id="rId11"/>
    <p:sldId id="275" r:id="rId12"/>
    <p:sldId id="276" r:id="rId13"/>
    <p:sldId id="257" r:id="rId14"/>
    <p:sldId id="258" r:id="rId15"/>
    <p:sldId id="260" r:id="rId16"/>
    <p:sldId id="265" r:id="rId17"/>
    <p:sldId id="267" r:id="rId18"/>
    <p:sldId id="27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427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158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731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865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13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95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67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7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01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81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188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6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543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81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23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73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19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68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21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463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120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07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5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9211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84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383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154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10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777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9302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2192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252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847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6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5378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54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55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122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827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854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7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211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806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013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6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2899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39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437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10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580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317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041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928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274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557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70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3324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1310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293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299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337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469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722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1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07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04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324D-8ACC-43E8-BA19-035BBC7789C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355-FF73-43CF-BDC8-52C205656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34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1324D-8ACC-43E8-BA19-035BBC7789C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95355-FF73-43CF-BDC8-52C205656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3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7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2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5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1324D-8ACC-43E8-BA19-035BBC7789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95355-FF73-43CF-BDC8-52C205656F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40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0%BE%D0%B4%D0%B2%D0%B5%D1%81%D0%BA%D0%B0_(%D1%83%D0%BA%D1%80%D0%B0%D1%88%D0%B5%D0%BD%D0%B8%D0%B5)" TargetMode="External"/><Relationship Id="rId13" Type="http://schemas.openxmlformats.org/officeDocument/2006/relationships/hyperlink" Target="https://ru.wikipedia.org/wiki/%D0%A1%D0%B5%D1%80%D0%B4%D0%BE%D0%BB%D0%B8%D0%BA" TargetMode="External"/><Relationship Id="rId3" Type="http://schemas.openxmlformats.org/officeDocument/2006/relationships/hyperlink" Target="https://ru.wikipedia.org/wiki/%D0%91%D0%B0%D1%88%D0%BB%D1%8B%D0%BA" TargetMode="External"/><Relationship Id="rId7" Type="http://schemas.openxmlformats.org/officeDocument/2006/relationships/hyperlink" Target="https://ru.wikipedia.org/wiki/%D0%9A%D1%80%D1%83%D0%B6%D0%B5%D0%B2%D0%BE" TargetMode="External"/><Relationship Id="rId12" Type="http://schemas.openxmlformats.org/officeDocument/2006/relationships/hyperlink" Target="https://ru.wikipedia.org/wiki/%D0%90%D0%B3%D0%B0%D1%82" TargetMode="External"/><Relationship Id="rId2" Type="http://schemas.openxmlformats.org/officeDocument/2006/relationships/hyperlink" Target="https://ru.wikipedia.org/wiki/%D0%91%D1%83%D1%80%D0%BA%D0%B0_(%D0%BC%D1%83%D0%B6%D1%81%D0%BA%D0%B0%D1%8F_%D0%BE%D0%B4%D0%B5%D0%B6%D0%B4%D0%B0)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%D0%9F%D0%BE%D0%B7%D1%83%D0%BC%D0%B5%D0%BD%D1%82" TargetMode="External"/><Relationship Id="rId11" Type="http://schemas.openxmlformats.org/officeDocument/2006/relationships/hyperlink" Target="https://ru.wikipedia.org/wiki/%D0%9A%D0%B0%D0%BC%D0%BD%D0%B5%D1%81%D0%B0%D0%BC%D0%BE%D1%86%D0%B2%D0%B5%D1%82%D0%BD%D0%BE%D0%B5_%D1%81%D1%8B%D1%80%D1%8C%D1%91" TargetMode="External"/><Relationship Id="rId5" Type="http://schemas.openxmlformats.org/officeDocument/2006/relationships/hyperlink" Target="https://ru.wikipedia.org/wiki/%D0%A7%D0%B5%D1%87%D0%B5%D0%BD%D1%81%D0%BA%D0%B8%D0%B9_%D0%BA%D0%BE%D1%81%D1%82%D1%8E%D0%BC#cite_note-_bfb5e0e5bb9986d9-1" TargetMode="External"/><Relationship Id="rId15" Type="http://schemas.openxmlformats.org/officeDocument/2006/relationships/image" Target="../media/image11.jpeg"/><Relationship Id="rId10" Type="http://schemas.openxmlformats.org/officeDocument/2006/relationships/hyperlink" Target="https://ru.wikipedia.org/wiki/%D0%94%D1%80%D0%B0%D0%B3%D0%BE%D1%86%D0%B5%D0%BD%D0%BD%D1%8B%D0%B5_%D0%BA%D0%B0%D0%BC%D0%BD%D0%B8" TargetMode="External"/><Relationship Id="rId4" Type="http://schemas.openxmlformats.org/officeDocument/2006/relationships/hyperlink" Target="https://ru.wikipedia.org/wiki/%D0%9F%D0%B0%D0%BF%D0%B0%D1%85%D0%B0" TargetMode="External"/><Relationship Id="rId9" Type="http://schemas.openxmlformats.org/officeDocument/2006/relationships/hyperlink" Target="https://ru.wikipedia.org/wiki/%D0%A4%D0%B8%D0%BB%D0%B8%D0%B3%D1%80%D0%B0%D0%BD%D1%8C" TargetMode="External"/><Relationship Id="rId14" Type="http://schemas.openxmlformats.org/officeDocument/2006/relationships/hyperlink" Target="https://ru.wikipedia.org/wiki/%D0%91%D0%B8%D1%80%D1%8E%D0%B7%D0%B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ru.wikipedia.org/wiki/%D0%9A%D0%BE%D0%BD%D0%B8%D1%87%D0%B5%D1%81%D0%BA%D0%BE%D0%B5_%D1%81%D0%B5%D1%87%D0%B5%D0%BD%D0%B8%D0%B5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7%D0%B5%D0%BA%D0%BC%D0%B5%D0%BD%D1%8C" TargetMode="External"/><Relationship Id="rId2" Type="http://schemas.openxmlformats.org/officeDocument/2006/relationships/hyperlink" Target="https://ru.wikipedia.org/wiki/%D0%91%D0%B5%D1%88%D0%BC%D0%B5%D1%82" TargetMode="Externa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.jpeg"/><Relationship Id="rId5" Type="http://schemas.openxmlformats.org/officeDocument/2006/relationships/hyperlink" Target="https://ru.wikipedia.org/wiki/%D0%A5%D0%B0%D0%BB%D0%B0%D1%82" TargetMode="External"/><Relationship Id="rId4" Type="http://schemas.openxmlformats.org/officeDocument/2006/relationships/hyperlink" Target="https://ru.wikipedia.org/wiki/%D0%9A%D0%B0%D0%B7%D0%B0%D0%BA%D0%B8%D0%B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297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Национальные костюмы народов России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Национальные костюмы народов России by afonin-elena on Genial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754" y="2224642"/>
            <a:ext cx="10061803" cy="441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32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738" y="0"/>
            <a:ext cx="3932237" cy="60041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Мордовский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4719" y="631005"/>
            <a:ext cx="6838110" cy="5600220"/>
          </a:xfrm>
        </p:spPr>
        <p:txBody>
          <a:bodyPr>
            <a:noAutofit/>
          </a:bodyPr>
          <a:lstStyle/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мордовского народа выделяют два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субэтноса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мордвы-мокши и мордвы-эрзи. Естественно, их национальные костюмы различались в зависимости от традиций этих локальных групп. Но были в костюмах и общие черты: белый холст как основной материал,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туникообразный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покрой рубах, отделка вышивкой, украшения из монет, раковин и бисера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мужчин одежда была похожа. Основой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являлась рубаха -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панар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штаны -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понкст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Повседневные рубахи выполнялись из грубого посконного (изготовленного из конопли) материала, праздничные - из более тонкого льняного.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Панар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всегда носили навыпуск и подпоясывали.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 (кушак или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каркс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имел особое значение в костюме. Обычно его изготавливали из кожи и украшали железной, бронзовой или серебряной пряжкой. 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Женская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мордвы была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сложной.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Туникообразная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рубаха без воротника 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панар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была основой костюма как у эрзянок, так и у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мокшанок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Ее богато вышивали и подпоясывали шерстяным поясом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каркс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кисточками на концах. У мокшан рубаха была короче, поэтому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дополнялась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штанами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покст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мокшанском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костюме  поясными украшениями служили полотенца 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кеска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руцят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их надевали сразу по нескольку штук, а также различные декоративные кисти-подвески из бус, шелка, жетонов, меха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500" dirty="0">
                <a:solidFill>
                  <a:srgbClr val="545454"/>
                </a:solidFill>
                <a:latin typeface="Roboto Condensed"/>
              </a:rPr>
              <a:t> </a:t>
            </a:r>
            <a:endParaRPr lang="ru-RU" sz="1500" dirty="0" smtClean="0">
              <a:solidFill>
                <a:srgbClr val="545454"/>
              </a:solidFill>
              <a:latin typeface="Roboto Condensed"/>
            </a:endParaRPr>
          </a:p>
          <a:p>
            <a:pPr algn="ct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Головные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уборы мордовских женщин отражали их возраст, семейное и социальное положение. Их украшали вышивкой, лентами, кружевами, блестками. У эрзянок головные уборы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панго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сорока,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сорка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шлыган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были высокими и имели форму цилиндра, полуцилиндра или конуса. У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мокшанок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панга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златной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представляли собой чепец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трапецевидной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формы.</a:t>
            </a:r>
          </a:p>
        </p:txBody>
      </p:sp>
      <p:pic>
        <p:nvPicPr>
          <p:cNvPr id="5122" name="Picture 2" descr="Идеи на тему «Национальные костюмы» (30) | народный костюм, костюм, народны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238" y="174991"/>
            <a:ext cx="4446934" cy="651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33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805" y="115677"/>
            <a:ext cx="3932237" cy="47923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Чеченский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245" y="594911"/>
            <a:ext cx="6171589" cy="610684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Традиционный мужской костюм соответствовал эталону мужской красоты, подразумевавшему стройность, широкие плечи, узкую талию. Костюм включал в себя несколько комплектов одежды для различных обстоятельств. Дорожный комплект включал в себя </a:t>
            </a:r>
            <a:r>
              <a:rPr lang="ru-RU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Бурка (мужская одежда)"/>
              </a:rPr>
              <a:t>бурку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Башлык"/>
              </a:rPr>
              <a:t>башлык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Папаха"/>
              </a:rPr>
              <a:t>папаху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которые, собственно, и превращали комплект в дорожный</a:t>
            </a:r>
            <a:r>
              <a:rPr lang="ru-RU" baseline="30000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[1</a:t>
            </a:r>
            <a:r>
              <a:rPr lang="ru-RU" baseline="30000" dirty="0" smtClean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]</a:t>
            </a:r>
            <a:r>
              <a:rPr lang="ru-RU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Черкеска является самой распространенной мужской одеждой на Кавказе. 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Черкеску впервые шили подростку в 10-12 лет. </a:t>
            </a:r>
            <a:r>
              <a:rPr lang="ru-RU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в обществе указывали качество ткани и её отделка. Цвет черкески определялся цветом использованной шерсти и мог быть серым, коричневым, бурым, чёрным, бежевым или белым. Черкеска была праздничной одеждой и имелась не у каждого горца. Её одевали когда шли на свадьбу, вечеринку, в мечеть, общественные места. При выезде за пределы села костюм дополнялся </a:t>
            </a:r>
            <a:r>
              <a:rPr lang="ru-RU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буркой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башлык</a:t>
            </a:r>
          </a:p>
          <a:p>
            <a:pPr algn="ctr"/>
            <a:r>
              <a:rPr lang="ru-RU" b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Женские </a:t>
            </a:r>
            <a:r>
              <a:rPr lang="ru-RU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свадебные платья дошли почти неизменными до наших дней. 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Их шили из белого или светлого шёлка. Для украшения использовали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Позумент"/>
              </a:rPr>
              <a:t>галуны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Кружево"/>
              </a:rPr>
              <a:t>кружева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металлические застёжки, </a:t>
            </a:r>
            <a:r>
              <a:rPr lang="ru-RU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Подвеска (украшение)"/>
              </a:rPr>
              <a:t>подвески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иногда золотое шитьё</a:t>
            </a:r>
            <a:r>
              <a:rPr lang="ru-RU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платье поверх рубашки одевался бархатный приталенный бордовый или голубой кафтанчик с нашитыми серебряными накладками с позолотой, которые были видны в вырезе платья. Свадебное платье перетягивалось медным или серебряным поясом с позолотой. Пластинки пояса имели гравировку или накладки с </a:t>
            </a:r>
            <a:r>
              <a:rPr lang="ru-RU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Филигрань"/>
              </a:rPr>
              <a:t>филигранью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соединялись между собой шарнирами, украшались </a:t>
            </a:r>
            <a:r>
              <a:rPr lang="ru-RU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tooltip="Драгоценные камни"/>
              </a:rPr>
              <a:t>драгоценными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или </a:t>
            </a:r>
            <a:r>
              <a:rPr lang="ru-RU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tooltip="Камнесамоцветное сырьё"/>
              </a:rPr>
              <a:t>полудрагоценными камнями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 tooltip="Агат"/>
              </a:rPr>
              <a:t>агатом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 tooltip="Сердолик"/>
              </a:rPr>
              <a:t>сердоликом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 tooltip="Бирюза"/>
              </a:rPr>
              <a:t>бирюзой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Рукава платья спускаются почти до земли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Идеи на тему «Тауелсиздик» (15) | лэпбуки, детские картинки, детский сад"/>
          <p:cNvPicPr>
            <a:picLocks noGrp="1" noChangeAspect="1" noChangeArrowheads="1"/>
          </p:cNvPicPr>
          <p:nvPr>
            <p:ph idx="1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74" y="216683"/>
            <a:ext cx="4419110" cy="648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4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6226" y="76954"/>
            <a:ext cx="3932237" cy="67753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Бурятский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5045" y="980501"/>
            <a:ext cx="5803383" cy="552874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в национальной одежде бурят связаны, прежде всего, с кочевым образом жизни и суровым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резкими перепадами температур. Национальная одежда бурят хорошо приспособлена к кочевому образу жизни.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изготавливался из меха, шерсти, кожи,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шелка.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убор бурят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малгай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шапка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Коническое сечение"/>
              </a:rPr>
              <a:t>конической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формы, отороченная бархатом или мехом, которая наверху завершается серебряным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навершием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полусферической формы с красной бусиной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дэнзэ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От нижней части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дэнзэ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вниз струятся красные шелковые кисти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улаан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залаа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Энгэр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досл.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четырехугольный борт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является важным элементом национального костюма бурят, находится на грудной части верхней полы, где вшиваются три разноцветные полосы — внизу розовато-красного цвета, в середине чёрного, сверху золотисто-жёлтого, белого, зелёного или синего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цвета.Энгэр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элемент одежды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монголоязычных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народов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Женская одежда состояла из рубахи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штанов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умдэ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поверх которых носили халат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дэгэл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Одежда менялась в соответствии с переходом из одного возраста в другой, с изменением положения в обществе, семье и строго соответствовала возрасту женщины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Буряты придавали большое значение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украшениям</a:t>
            </a:r>
            <a:r>
              <a:rPr lang="ru-RU" dirty="0" smtClean="0">
                <a:latin typeface="Arial" panose="020B0604020202020204" pitchFamily="34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очень сложные и многокомпонентные (серебро, коралл, бирюза, янтарь)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Идеи на тему «Костюмы народов» (9) | традиционные платья, этническая  одежда, народный костюм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029" y="76954"/>
            <a:ext cx="4263687" cy="643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116" y="18193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СПАСИБО ЗА ВНИМАНИЕ !</a:t>
            </a:r>
            <a:endParaRPr lang="ru-RU" sz="6600" b="1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6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081" y="90258"/>
            <a:ext cx="10515600" cy="96736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Я, ТЫ, ОН, ОНА ВМЕСТЕ ДРУЖНАЯ СЕМЬЯ!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619481"/>
            <a:ext cx="10515600" cy="4470170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Костюм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означает одежду в общем или отличительные черты в одежде отражающие социальную, национальную, региональную принадлежность. </a:t>
            </a:r>
          </a:p>
          <a:p>
            <a:pPr algn="ctr"/>
            <a:r>
              <a:rPr lang="ru-RU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костюм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 индивидуальность ограниченной группы людей, это воплощение и выражение культуры и истории через века. Это душа народа, а чтобы понять душу нужно изучить историю и культуру. У каждого она разная и лучший способ увидеть это наглядно, через национальные костюмы.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07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36862"/>
            <a:ext cx="3932237" cy="501267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Чукотский 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1146" y="867577"/>
            <a:ext cx="6464395" cy="583067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Чукотская одежда рациональна и приспособлена к местным климатическим условиям, хозяйственной деятельности и образу жизни. В основном для ее изготовления используются шкуры оленей, тюленей и птиц.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чукчей и эскимосов глухая — без разреза. Мужчины носят зимой две меховые рубашки —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кухлянки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одна шерстью наружу (она длинная, почти до колен), другая шерстью внутрь, штаны мехом внутрь.  Поверх кухлянки может надеваться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камлейка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сшитая из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ровдуги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 вороту кухлянки пришивается небольшой нагрудник для защиты лица от пурги.</a:t>
            </a:r>
          </a:p>
          <a:p>
            <a:pPr algn="ctr">
              <a:lnSpc>
                <a:spcPct val="100000"/>
              </a:lnSpc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Верхнюю одежду, особенно зимнюю, чаще всего носили с поясом, на котором подвешивали ножи для разных работ. </a:t>
            </a:r>
          </a:p>
          <a:p>
            <a:pPr algn="ctr">
              <a:lnSpc>
                <a:spcPct val="100000"/>
              </a:lnSpc>
            </a:pPr>
            <a:r>
              <a:rPr lang="ru-RU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Головные уборы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чукчей разнообразны: шапки изготовляли из шкурок с лап выдры, собаки или росомахи. Делали их на подкладке из оленьего меха. Вокруг лица в основном использовали мех росомахи и собаки.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</a:t>
            </a:r>
            <a:r>
              <a:rPr lang="ru-RU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 украшения одежды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обуви, головных уборов всех народов Чукотки служит вышивка. Наиболее древней и красивой является вышивка белым подшейным волосом оленя. </a:t>
            </a:r>
          </a:p>
          <a:p>
            <a:pPr algn="ctr">
              <a:lnSpc>
                <a:spcPct val="100000"/>
              </a:lnSpc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широко использовалась меховая мозаика — композиции из контрастных по цвету кусочков меха, сшитых между собой.</a:t>
            </a:r>
          </a:p>
          <a:p>
            <a:pPr algn="ctr">
              <a:lnSpc>
                <a:spcPct val="100000"/>
              </a:lnSpc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украшении одежды и предметов быта пользовался популярностью бисер. Каждый народ вышивал бисером  по-своему — применял свою цветовую гамму, сочетал бисер с различными материалами. В последнее время шитье бисером получило особенно большое распространение. </a:t>
            </a:r>
          </a:p>
          <a:p>
            <a:pPr>
              <a:lnSpc>
                <a:spcPct val="100000"/>
              </a:lnSpc>
            </a:pPr>
            <a:r>
              <a:rPr lang="ru-RU" sz="1500" dirty="0"/>
              <a:t/>
            </a:r>
            <a:br>
              <a:rPr lang="ru-RU" sz="1500" dirty="0"/>
            </a:br>
            <a:endParaRPr lang="ru-RU" sz="1500" dirty="0"/>
          </a:p>
        </p:txBody>
      </p:sp>
      <p:pic>
        <p:nvPicPr>
          <p:cNvPr id="8194" name="Picture 2" descr="Идеи на тему «Костюмы народов» (9) | традиционные платья, этническая  одежда, народный костюм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211" y="105959"/>
            <a:ext cx="4458549" cy="647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1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9872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Татарский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4270" y="1255923"/>
            <a:ext cx="5770606" cy="519430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Татарский костюм –собирательное понятие. Это широкий спектр национальной одежды различных подгрупп татар. Значительное влияние на формирование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единобразного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костюма оказал влияние комплекс одежды поволжских татар. </a:t>
            </a:r>
          </a:p>
          <a:p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    </a:t>
            </a:r>
            <a:r>
              <a:rPr lang="ru-RU" sz="1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Основу костюма составляют </a:t>
            </a:r>
            <a:r>
              <a:rPr lang="ru-RU" sz="1800" b="1" i="0" u="sng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кулмэк</a:t>
            </a:r>
            <a:r>
              <a:rPr lang="ru-RU" sz="1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(рубаха-платье) и шаровары, а также </a:t>
            </a:r>
            <a:r>
              <a:rPr lang="ru-RU" sz="1800" b="1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Бешмет"/>
              </a:rPr>
              <a:t>бешмет</a:t>
            </a:r>
            <a:r>
              <a:rPr lang="ru-RU" sz="1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800" b="1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Чекмень"/>
              </a:rPr>
              <a:t>чекмень</a:t>
            </a:r>
            <a:r>
              <a:rPr lang="ru-RU" sz="1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1800" b="1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Казакин"/>
              </a:rPr>
              <a:t>казакин</a:t>
            </a:r>
            <a:r>
              <a:rPr lang="ru-RU" sz="1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В качестве верхней одежды часто надевался </a:t>
            </a:r>
            <a:r>
              <a:rPr lang="ru-RU" sz="1800" b="1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Халат"/>
              </a:rPr>
              <a:t>халат</a:t>
            </a:r>
            <a:r>
              <a:rPr lang="ru-RU" sz="1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Слово халат имеет происхождение от арабского слова </a:t>
            </a:r>
            <a:r>
              <a:rPr lang="ru-RU" sz="18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хильгат</a:t>
            </a:r>
            <a:r>
              <a:rPr lang="ru-RU" sz="1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верхний элемент рабочей одежды. </a:t>
            </a:r>
          </a:p>
          <a:p>
            <a:r>
              <a:rPr lang="ru-RU" sz="1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Также была и </a:t>
            </a:r>
            <a:r>
              <a:rPr lang="ru-RU" sz="1800" b="1" i="0" u="sng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чоба</a:t>
            </a:r>
            <a:r>
              <a:rPr lang="ru-RU" sz="1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легкая, без подкладки, верхняя одежда. Шили её, как правило, из льняных или конопляных тканей домашнего производства, длиной чуть ниже колен. Чекмень — приталенная длиннополая, крестьянская демисезонная одежда. У девушек украшением костюма являлась жилетка или фартук.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ртинки национальные костюмы народов России - Карточки и картинки для  детей | Традиционные платья, Наряды, Танцевальные наряды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510" y="137959"/>
            <a:ext cx="4359357" cy="659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05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7838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Башкирский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9113" y="1035586"/>
            <a:ext cx="6012704" cy="569572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Костюм башкир отличается многочисленностью верхних одежд. Традиционной верхней длиннополой одеждой является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елян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»- костюм 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подкладе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мужской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прямоспинный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женский приталенный. Мужской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елян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шили из тёмных хлопчатобумажных тканей, иногда из бархата, шёлка; отделывали нашивками из красного сукна, украшали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апликацией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вышивкой, позументом. Женский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елян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шили из цветного бархата, черного сатина, шёлка. Подол, полы, рукава, отделывали нашивками из разноцветного сукна (красного, синего, зелёного), чередуя их с позументом.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Еляны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украшали кораллами,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сердаликом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перламутром, монетами, по плечам – треугольными нашивками.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Обувь изготавливали из кожи. Женские сапоги расшивали узорами и украшали кисточками. Головные уборы были яркими, расшитые узорами кораллами, монетами. ТАКЫЯ был праздничный головной убор. Традиционный мужским и женским головным убором был- БУРЕК, выкроенный из 4 клиньев, 2х полуовалов.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отделывали мехом выдры или бобра, это был праздничный головной убор. Замужние женщины носили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кошмау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Пожилые носили белый полотняный платок. Богатые поверх платка надевали меховую шапку.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Башкирский национальный костюм раскраска для детей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2" t="10257" r="8300" b="11756"/>
          <a:stretch/>
        </p:blipFill>
        <p:spPr bwMode="auto">
          <a:xfrm>
            <a:off x="6874525" y="77558"/>
            <a:ext cx="4821556" cy="665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7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                  Чувашский 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7928" y="987425"/>
            <a:ext cx="6431345" cy="5313650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Чуваши – это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тюркоязычный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этнос с древней историей. Выделяют три этнографические группы: верховые, средненизовые и низовые – по течению реки Волги. По деталям одежды можно определить откуда человек родом. У всех свои особенности узоров, принятый для той или иной области цвет платья.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Орнамент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красочная демонстрация неразрывных связей человека и природы, родных мест, корней. 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костюма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белая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рубаха, для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 длинная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 надевали фартук или передник, кафтан или халат.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Мужская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рубаха была до колен и подвязывалась поверх брюк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поясом. Вышивкой украшали только праздничную мужскую одежду, чем богаче узор, тем праздничнее. </a:t>
            </a:r>
          </a:p>
          <a:p>
            <a:pPr lvl="0" algn="ctr"/>
            <a:r>
              <a:rPr lang="ru-RU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Головные уборы</a:t>
            </a:r>
            <a:r>
              <a:rPr lang="ru-RU" dirty="0">
                <a:solidFill>
                  <a:prstClr val="black"/>
                </a:solidFill>
              </a:rPr>
              <a:t>: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головному убору можно было определить, замужем девушка или нет. До свадьбы носили </a:t>
            </a:r>
            <a:r>
              <a:rPr lang="ru-RU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тухья</a:t>
            </a:r>
            <a:r>
              <a:rPr lang="ru-RU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после – только </a:t>
            </a:r>
            <a:r>
              <a:rPr lang="ru-RU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хушпу</a:t>
            </a:r>
            <a:r>
              <a:rPr lang="ru-RU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Повседневная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облегчённая, но всё так же нарядная ленточка для головы называется </a:t>
            </a:r>
            <a:r>
              <a:rPr lang="ru-RU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масмак</a:t>
            </a:r>
            <a:r>
              <a:rPr lang="ru-RU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Круглая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тухья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правило имела бисерное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навершие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-шишечку, а по бокам и на ушах украшения делались из монеток.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Богатую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хушпу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надевали только по праздникам, верх у такой шапочки открыт, а сзади до пояса идёт широкая полоска ткани, обильно украшенная монетами и бисером</a:t>
            </a:r>
            <a:r>
              <a:rPr lang="ru-RU" dirty="0">
                <a:solidFill>
                  <a:srgbClr val="464646"/>
                </a:solidFill>
                <a:latin typeface="roboto"/>
              </a:rPr>
              <a:t>.</a:t>
            </a:r>
            <a:endParaRPr lang="ru-RU" dirty="0">
              <a:solidFill>
                <a:prstClr val="black"/>
              </a:solidFill>
            </a:endParaRPr>
          </a:p>
          <a:p>
            <a:pPr lvl="0" algn="ctr"/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элементы чувашской одежды сохранялись до прошлого столетия, но мастерство рукодельниц сохранилось до сих пор. </a:t>
            </a:r>
          </a:p>
          <a:p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>
          <a:xfrm>
            <a:off x="7998246" y="987426"/>
            <a:ext cx="1762699" cy="3210001"/>
          </a:xfrm>
        </p:spPr>
      </p:sp>
      <p:pic>
        <p:nvPicPr>
          <p:cNvPr id="1032" name="Picture 8" descr="Чуваш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949" y="543952"/>
            <a:ext cx="4581678" cy="605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86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1058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Казахский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1914" y="1260388"/>
            <a:ext cx="5857102" cy="5239265"/>
          </a:xfrm>
        </p:spPr>
        <p:txBody>
          <a:bodyPr>
            <a:normAutofit/>
          </a:bodyPr>
          <a:lstStyle/>
          <a:p>
            <a:pPr lvl="0" algn="ctr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костюм отражает долгую историю развития, он сохранил в себе древние традиции предков. 	В формировании национального костюма казахов, аксессуарах и видах орнаментов определяются материальная и духовная культура нации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Как в зеркале в нем отражаются все аспекты жизнедеятельности: непростой климат, географическое положение, уклад жизни, основная деятельность. Традиционный костюм может легко раскрыть тайну родовой принадлежности и социального статуса своего хозяина. 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notoserif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мужская, так и женская, одежда приталенная, распашная, с запахом у всех на левый край.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Женский наряд обильно украшался шикарными оборками и оборочками.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высоких шапках красовались драгоценности, перья, узорная вышивка.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Расхождения между праздничной и будничной одеждой были минимальными: у праздничного был крой свободнее, а украшения и аксессуары объемнее.</a:t>
            </a:r>
          </a:p>
          <a:p>
            <a:endParaRPr lang="ru-RU" dirty="0"/>
          </a:p>
        </p:txBody>
      </p:sp>
      <p:pic>
        <p:nvPicPr>
          <p:cNvPr id="6146" name="Picture 2" descr="Идеи на тему «Национальные костюмы» (30) | народный костюм, костюм, народны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036" y="361863"/>
            <a:ext cx="4361692" cy="649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05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8855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        Русский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н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ародный 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98604" y="1498293"/>
            <a:ext cx="3954163" cy="465537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народный костюм – складывался на протяжении веков. Он состоит из комплекса традиционной одежды, обуви и аксессуаров который использовался русскими людьми в повседневном и праздничном обиходе. Костюм имеет особенности в зависимости от региона, пола, назначения и возраста. Отличительными особенностями русского народного костюма являются яркие сарафаны, кокошники, рубахи косоворотки расшитые узорами.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Народные костюмы народов россии картин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18" y="165253"/>
            <a:ext cx="4713605" cy="669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00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6567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Украинский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5351" y="1383957"/>
            <a:ext cx="6289590" cy="5265698"/>
          </a:xfrm>
        </p:spPr>
        <p:txBody>
          <a:bodyPr/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Костюм украинцев используется с давних времен и до наших дней. Имеет свои особенности в зависимости от региона. Подразделяется в зависимости от пола, возраста и нарядности. Общими характерными чертами являются: простота форм, стройность силуэта, богатство отделки, насыщенный колорит. </a:t>
            </a:r>
          </a:p>
          <a:p>
            <a:pPr algn="just"/>
            <a:r>
              <a:rPr lang="ru-RU" dirty="0" smtClean="0">
                <a:latin typeface="Monotype Corsiva" panose="03010101010201010101" pitchFamily="66" charset="0"/>
              </a:rPr>
              <a:t>«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Monotype Corsiva" panose="03010101010201010101" pitchFamily="66" charset="0"/>
              </a:rPr>
              <a:t>Только малороссиянки да парижанки умеют одеваться со вкусом! Вы не поверите, как обворожительно одеваются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Monotype Corsiva" panose="03010101010201010101" pitchFamily="66" charset="0"/>
              </a:rPr>
              <a:t>дивчата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Monotype Corsiva" panose="03010101010201010101" pitchFamily="66" charset="0"/>
              </a:rPr>
              <a:t>, парубки тоже ловко: … это действительно народный, удобный и грациозный костюм, несмотря на огромные сапожищи. А какие дукаты, монисты!! Головные повязки, цветы!! А какие лица!!! А какая речь!!! Просто прелесть, прелесть и прелесть!!!</a:t>
            </a:r>
          </a:p>
          <a:p>
            <a:pPr algn="r"/>
            <a:r>
              <a:rPr lang="ru-RU" b="0" i="0" dirty="0" smtClean="0">
                <a:solidFill>
                  <a:srgbClr val="202122"/>
                </a:solidFill>
                <a:effectLst/>
                <a:latin typeface="Monotype Corsiva" panose="03010101010201010101" pitchFamily="66" charset="0"/>
              </a:rPr>
              <a:t>— </a:t>
            </a:r>
            <a:r>
              <a:rPr lang="ru-RU" b="0" i="1" dirty="0" smtClean="0">
                <a:solidFill>
                  <a:srgbClr val="202122"/>
                </a:solidFill>
                <a:effectLst/>
                <a:latin typeface="Monotype Corsiva" panose="03010101010201010101" pitchFamily="66" charset="0"/>
              </a:rPr>
              <a:t>Илья Репин</a:t>
            </a:r>
            <a:endParaRPr lang="ru-RU" b="0" i="0" dirty="0" smtClean="0">
              <a:solidFill>
                <a:srgbClr val="202122"/>
              </a:solidFill>
              <a:effectLst/>
              <a:latin typeface="Monotype Corsiva" panose="03010101010201010101" pitchFamily="66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мужской одежды- рубаха, шитая из конопляного или льняного полотна.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Оличительной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особенность является разрез спереди, украшенный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вышевкой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женщин в основе тоже рубашка –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кошуля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сорочка. На сорочку надевались длинные юбки, рубахи, венки.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Национальный украинский костюм. Статьи компании «интернет-магазин «Шарамам»  - шапочки для плавания; носки, колготки; одежда; аксессуары»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7" y="290460"/>
            <a:ext cx="4681270" cy="635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7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995</Words>
  <Application>Microsoft Office PowerPoint</Application>
  <PresentationFormat>Произвольный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Национальные костюмы народов России </vt:lpstr>
      <vt:lpstr>Я, ТЫ, ОН, ОНА ВМЕСТЕ ДРУЖНАЯ СЕМЬЯ!</vt:lpstr>
      <vt:lpstr>Чукотский </vt:lpstr>
      <vt:lpstr>Татарский</vt:lpstr>
      <vt:lpstr>Башкирский</vt:lpstr>
      <vt:lpstr>                  Чувашский </vt:lpstr>
      <vt:lpstr>Казахский</vt:lpstr>
      <vt:lpstr>        Русский народный </vt:lpstr>
      <vt:lpstr>Украинский </vt:lpstr>
      <vt:lpstr>Мордовский</vt:lpstr>
      <vt:lpstr>Чеченский</vt:lpstr>
      <vt:lpstr>Бурятский</vt:lpstr>
      <vt:lpstr>СПАСИБО ЗА ВНИМАНИЕ 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Национальные костюмы народов России</dc:title>
  <dc:creator>Пользователь</dc:creator>
  <cp:lastModifiedBy>1</cp:lastModifiedBy>
  <cp:revision>57</cp:revision>
  <dcterms:created xsi:type="dcterms:W3CDTF">2022-02-04T03:40:03Z</dcterms:created>
  <dcterms:modified xsi:type="dcterms:W3CDTF">2023-11-20T15:51:08Z</dcterms:modified>
</cp:coreProperties>
</file>