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72400" cy="4824536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«Воспитание семейных ценностей – сохранение семейных традиций</a:t>
            </a:r>
            <a:r>
              <a:rPr lang="ru-RU" sz="2000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sz="2000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родительское собрание</a:t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Семейные традиции»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000" i="1" u="sng" dirty="0" smtClean="0">
                <a:latin typeface="Times New Roman"/>
                <a:ea typeface="Calibri"/>
                <a:cs typeface="Times New Roman"/>
              </a:rPr>
              <a:t>Мастер </a:t>
            </a:r>
            <a:r>
              <a:rPr lang="ru-RU" sz="2000" i="1" u="sng" dirty="0">
                <a:latin typeface="Times New Roman"/>
                <a:ea typeface="Calibri"/>
                <a:cs typeface="Times New Roman"/>
              </a:rPr>
              <a:t>класс по изготовлению куклы оберега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/>
            </a:r>
            <a:br>
              <a:rPr lang="ru-RU" sz="1400" dirty="0" smtClean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ea typeface="Calibri"/>
                <a:cs typeface="Times New Roman"/>
              </a:rPr>
              <a:t>                              </a:t>
            </a:r>
            <a:r>
              <a:rPr lang="ru-RU" sz="19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</a:t>
            </a:r>
            <a:r>
              <a:rPr lang="ru-RU" sz="19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учитель – логопед Курганова Марина Юрьевна</a:t>
            </a:r>
            <a:br>
              <a:rPr lang="ru-RU" sz="19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7772400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 «Детский сад №123 «Гармония» г. Орска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– логопед Курганова Марина Юрьевна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работа на 2020-21 год\фото\род собр традиции домовой\изображение_viber_2023-02-15_22-58-40-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80" y="520751"/>
            <a:ext cx="262384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работа на 2020-21 год\фото\род собр традиции домовой\изображение_viber_2023-02-15_22-59-08-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1" y="490409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работа на 2020-21 год\фото\род собр традиции домовой\изображение_viber_2023-02-15_22-55-29-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7" y="2636912"/>
            <a:ext cx="31597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изображение_viber_2023-02-16_21-14-05-8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5069"/>
          <a:stretch/>
        </p:blipFill>
        <p:spPr bwMode="auto">
          <a:xfrm>
            <a:off x="4782000" y="2631165"/>
            <a:ext cx="3140695" cy="15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esktop\работа на 2020-21 год\фото\род собр традиции домовой\изображение_viber_2023-02-15_22-55-29-4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77" y="4365104"/>
            <a:ext cx="4071888" cy="1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390456" cy="579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«Семейные традиции».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Мастер класс по изготовлению куклы оберега «Домовёнок»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Актуальность: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Семья это домашняя школа жизни. То, что заложат в нас наши родители, мы пронесем это через всю жизнь, а потом и передадим своим детям. Важную роль в этом играют и семейные традиции. Большое количество семейных традиций делают семью крепкой, дружной и счастливой. Поэтому данная тема является особо актуальной. 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привлечение внимания к семейным традициям; формирование интереса к старинным традициям и обрядам; презентация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инновационной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формы организации взаимодействия  с родителями воспитанников.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Вид деятельности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беседа, презентация, рукоделие.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Предварительная работа: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проведение конкурса- выставки с родителями «Наш домовой».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0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семья?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9832" y="2780928"/>
            <a:ext cx="21385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семья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сходство интересов и жизненных ценностей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17" y="1604987"/>
            <a:ext cx="19748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7936" y="3696144"/>
            <a:ext cx="1944216" cy="117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наличие семейных ритуалов, традиций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56992" y="4153345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общение и забота друг о друге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604987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поддержка друг друга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632557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желание быть вместе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39752" y="2780928"/>
            <a:ext cx="72008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26" idx="2"/>
          </p:cNvCxnSpPr>
          <p:nvPr/>
        </p:nvCxnSpPr>
        <p:spPr>
          <a:xfrm>
            <a:off x="4002942" y="2543200"/>
            <a:ext cx="0" cy="237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990367" y="2519387"/>
            <a:ext cx="733761" cy="490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1"/>
          </p:cNvCxnSpPr>
          <p:nvPr/>
        </p:nvCxnSpPr>
        <p:spPr>
          <a:xfrm flipH="1" flipV="1">
            <a:off x="4990367" y="3632557"/>
            <a:ext cx="73376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0"/>
            <a:endCxn id="3" idx="4"/>
          </p:cNvCxnSpPr>
          <p:nvPr/>
        </p:nvCxnSpPr>
        <p:spPr>
          <a:xfrm flipV="1">
            <a:off x="4129100" y="3933056"/>
            <a:ext cx="0" cy="22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92152" y="3501008"/>
            <a:ext cx="567680" cy="195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Что такое традиция?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12" y="836712"/>
            <a:ext cx="820891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Семейные традиции – это то что способно объединить самых разных людей. Семейные традиции русского народа – это наиболее интересная часть истории и культуры российского государства, которая знакомит нас с опытом наших предков. 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Семейные традиции бывают: досуговые, семейные обязанности, традиции связывающие поколения с предками.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02" y="2852936"/>
            <a:ext cx="4599654" cy="324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167579"/>
            <a:ext cx="850870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Начнем с того что семейные традиции России не обходились без науки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генеологии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было стыдно не знать свою родословную, обидным прозвищем считалось «Иван, не помнящий родства».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0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732"/>
            <a:ext cx="1703198" cy="124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2359" y="739178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</a:rPr>
              <a:t>Семейные </a:t>
            </a:r>
            <a:r>
              <a:rPr lang="ru-RU" sz="1600" b="1" dirty="0">
                <a:latin typeface="Times New Roman"/>
                <a:ea typeface="Calibri"/>
              </a:rPr>
              <a:t>реликвии</a:t>
            </a:r>
            <a:endParaRPr lang="ru-RU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88" y="1077732"/>
            <a:ext cx="1247304" cy="12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908455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Профессиональная </a:t>
            </a:r>
            <a:r>
              <a:rPr lang="ru-RU" b="1" dirty="0">
                <a:latin typeface="Times New Roman"/>
                <a:ea typeface="Calibri"/>
              </a:rPr>
              <a:t>династия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18" y="1243253"/>
            <a:ext cx="1790589" cy="11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07" y="1232901"/>
            <a:ext cx="1853952" cy="11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1361" y="24470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Чтение художественной литературы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 книг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5" y="3070335"/>
            <a:ext cx="23891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7234" y="3494674"/>
            <a:ext cx="243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Семейные праздники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4" y="3864006"/>
            <a:ext cx="1951242" cy="131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6864" y="2768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Семейная традиция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совместного творчества и рукоделия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97" y="3480392"/>
            <a:ext cx="1647904" cy="112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59" y="3484747"/>
            <a:ext cx="1178360" cy="11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734" y="188640"/>
            <a:ext cx="8424936" cy="283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Ход мероприятия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- Что такое семья?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Семья - это не просто родственники живущие рядом, это близкие люди которые сплочены чувствами, 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интнресами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 , идеалами, отношением к жизни. Для крепкой и дружной семьи характерно: уважение друг к другу, честность, желание быть вместе; сходство интересов и жизненных ценностей, наличие общих целей и планов, поддержка друг друга, доверие, наличие семейных ритуалов, традиций и правил; общение и забота друг о друге.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Что такое традиция? Важно ли их сохранять?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Почему люди соблюдают традиции?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Какие семейные традиции есть в вашей семье?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Семейные традиции – это то что способно объединить самых разных людей. Семейные традиции русского народа – это наиболее интересная часть истории и культуры российского государства, которая знакомит нас с опытом наших предков.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Семейные традиции бывают: досуговые, семейные обязанности, традиции связывающие поколения с предками.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Начнем с того что семейные традиции России не обходились без науки 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генеологии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, было стыдно не знать свою родословную, обидным прозвищем считалось «Иван, не помнящий родства». 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564" y="2924944"/>
            <a:ext cx="835292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Давней русской традицией можно назвать и передачу вещей принадлежащих далеким предкам, своим потомкам (прабабушкина шкатулка, прадедушкины часы) семейные реликвии, которые хранятся долгие годы. История вещей становится не только достоянием одной семьи но всей родины в целом.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Так же семейной традицией считается старинная профессиональная династия, когда все члены семьи занимаются каким то одним видом деятельности.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Хорошей семейной традицией считается чтение художественной литературы книг, семейные походы в кино в театр. Семейные походы с палатками, кострами и рыбалкой это тоже замечательные семейные традиции.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И конечно же семейные праздники, поскольку все еще сильны в нас традиции древнерусского 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затолья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. Отмечать семьей праздники это традиция, которая сплачивает семью сильнее и 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кепче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Мы хотим вас познакомить с семейной традицией совместного творчества и рукоделия. Когда вся семья собирается вместе, обсуждают и вместе обдумывают предмет своего творчества. Совместно украшают различными элементами и как говорится вкладывают душу в своё творчество.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Сегодня мы собрались с вами в канун старинного русского праздника «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Кудесы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» (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Веселичи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) день Домового. </a:t>
            </a:r>
            <a:endParaRPr lang="ru-RU" sz="1000" dirty="0"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000" b="1" kern="1800" dirty="0">
                <a:solidFill>
                  <a:srgbClr val="F15B67"/>
                </a:solidFill>
                <a:latin typeface="Times New Roman"/>
                <a:ea typeface="Times New Roman"/>
                <a:cs typeface="Times New Roman"/>
              </a:rPr>
              <a:t>Кто такой Домовой и откуда он появился?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Кто живет у бабушки в деревне за печкой? А кто проказничает у вас дома за плитой? По поверьям наших предков славян это самый настоящий домовой – один из домашних духов, покровитель дома и хозяйства, следит за порядком и благополучием, жизнью домочадцев и зверья. Кто такой домовой? Считалось, что именно он истинный хозяин дома.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Домовой не добрый и не злой, скорее </a:t>
            </a:r>
            <a:r>
              <a:rPr lang="ru-RU" sz="1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справедливый</a:t>
            </a: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Поэтому его надо уважать и почитать. Наши предки понимали это, поэтому старались подружиться с ним, всегда звали с собой, если вдруг переезжали в новый дом, почитали в определенные дни.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В разных странах и даже в разных деревнях в пределах одного государства можно встретить разные имена домового: </a:t>
            </a:r>
            <a:r>
              <a:rPr lang="ru-RU" sz="1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Дедушко</a:t>
            </a: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Соседушка, Кузьмич, </a:t>
            </a:r>
            <a:r>
              <a:rPr lang="ru-RU" sz="1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Нафаня</a:t>
            </a: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Хозяин.</a:t>
            </a:r>
            <a:endParaRPr lang="ru-RU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52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F15B67"/>
                </a:solidFill>
                <a:latin typeface="Times New Roman"/>
                <a:ea typeface="Times New Roman"/>
                <a:cs typeface="Times New Roman"/>
              </a:rPr>
              <a:t>Как выглядит домовой?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Выдумки это или нет, неизвестно. Но вот люди, которые встречали домового, рассказывали примерно одинаково про него.  Домового с их рассказов изображают на картинках, как низенького старичка, мудрого, опытного, с плошкой в руках. У старичка длинная седая бородка и весьма суровый взгляд, по которому ясно читается – дедуля уж последит за порядком в доме. Считается также, что домовой с длинными заостренными ушами и длинными ногтями, большущей всклокоченной бородой или даже целиком покрыт шерсткой.  По легендам в бедных семьях у домового не было одежды, а в богатых он был одет в красные сапожки, белую рубашку и расписной кафтан.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Итак, мы уже сказали, что домовой это хранитель нашего дома. Сегодня мы с вами попробуем изготовить своими руками талисман, оберег для нашего дома - группы домовёнка. 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Талисман, оберегающий семью — это особый предмет, который наделен магической силой. 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Оберег, талисман  предназначен для защиты домашнего очага от различных бед: ссор, болезней, разногласий, финансовых трудностей. Амулет приносит мир, спокойствие и любовь. Обереги работают  для защиты семьи и дома. Конечно, хочется огородить личное пространство от негатива. Можно обезопасить себя и своих близких оберегами, талисманами, которые защитят от чужих злых мыслей и зависти и принесут гармонию и удачу. Самые сильные обереги — те, что сделаны своими руками, ведь в них вы вложили свою энергетику и любовь.</a:t>
            </a:r>
            <a:endParaRPr lang="ru-RU" sz="10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Обереги впитывают в себя негативную энергию, которую можно принести, отводят сглаз, зависть и негатив. Наши предки в качестве оберегов использовали самые разные вещи: от сушеной травы до драгоценных украшений. Современные талисманы для защиты дома отличаются от тех, что хранили у себя прадеды. Ещё считается, что обереги нужно каждый год обновлять или менять, потому что он впитывает в себя очень много отрицательной энергии за год. 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232" y="3356992"/>
            <a:ext cx="838145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Обереги следует всячески украшать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: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монетками для достатка, </a:t>
            </a:r>
            <a:endParaRPr lang="ru-RU" sz="1000" dirty="0"/>
          </a:p>
          <a:p>
            <a:pPr marL="342900" lvl="0" indent="-342900" algn="just">
              <a:buFont typeface="Symbol"/>
              <a:buChar char=""/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конфетками чтобы подсластить жизнь,</a:t>
            </a:r>
            <a:endParaRPr lang="ru-RU" sz="1000" dirty="0"/>
          </a:p>
          <a:p>
            <a:pPr marL="342900" lvl="0" indent="-342900" algn="just">
              <a:buFont typeface="Symbol"/>
              <a:buChar char=""/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различными камушками украшениями,  </a:t>
            </a:r>
            <a:endParaRPr lang="ru-RU" sz="10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усиления эффекта стоит привязать ленты: красную – для хороших отношений в семье, желтую – для благополучия, белую – от чужой зависти. </a:t>
            </a:r>
            <a:endParaRPr lang="ru-RU" sz="1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Практическая работа: </a:t>
            </a:r>
            <a:endParaRPr lang="ru-RU" sz="1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Сейчас, я раздам вам заготовки лоскутки. Это будет тело нашего домовенка. В центр лоскутка, скатайте и положите кусочек синтепона. </a:t>
            </a:r>
            <a:endParaRPr lang="ru-RU" sz="1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Собираем все края в узелочек и завязываем его кусочком пряжи. Теперь из пряжи нам нужно сделать волосы. Намотаем отрезок пряжи на пятнадцать сантиметров, примерно 20 раз. Завязать намотанные волосы за узелок и разрезать концы. Из пуговок сделаем глаза и приклеим их горячим пистолетом. Между глазками приклеим заготовки носы. Сверху на узелок наденем колпачки, мы их тоже приготовили заранее. Теперь нам остаётся украсить, нашего домовёнка, яркими ленточками, стразами, </a:t>
            </a:r>
            <a:r>
              <a:rPr lang="ru-RU" sz="1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мулежами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денег и т.д.  А теперь </a:t>
            </a:r>
            <a:endParaRPr lang="ru-RU" sz="1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Соберем всех домовят на одну ленточку и украсим этой гирляндой нашу группу. Прикрепляя их к ленте, будем приговаривать такие слова: «Дедушка соседушка! Кушай кашу, да храни избу нашу!». </a:t>
            </a:r>
            <a:endParaRPr lang="ru-RU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25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42020"/>
            <a:ext cx="2395207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1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сейчас 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наши дети прочтут вам стихи.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26713" y="485818"/>
            <a:ext cx="9865096" cy="594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ребенок: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В нашем доме ой-ой-ой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Появился домовой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То игрушки раскидает,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То обои оторвет,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То варенье из малины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В кухне на пол разольет.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А недавно (просто ужас!)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Что он в доме натворил...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Он мячом футбольным в зале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Люстру новую разбил!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Только хуже всего-то,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Что никто о нем не знает,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И за все его проделки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Нам с сестренкой попадает!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2 ребенок: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Домовой живёт  под печкой,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В ночь выходит на крылечко,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Днём он мелкий, как букашка,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А вообще – </a:t>
            </a:r>
            <a:r>
              <a:rPr lang="ru-RU" sz="1000" dirty="0" err="1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очаровашка</a:t>
            </a: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3 ребенок: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В нашем доме, ой-ой-ой!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Поселился домовой.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Домовой-проныра, бедная квартира!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Прячет вещи домовой,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Потеряли мы покой.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Ищем клей и краски,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А находим сказки.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-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Мы желаем вашему дому тепла, добра и уюта.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74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C:\Users\1\Desktop\работа на 2020-21 год\фото\род собр традиции домовой\изображение_viber_2023-02-15_22-57-22-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763966" cy="28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1\Desktop\работа на 2020-21 год\фото\род собр традиции домовой\изображение_viber_2023-02-15_22-57-38-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672408" cy="28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1\Desktop\работа на 2020-21 год\фото\род собр традиции домовой\изображение_viber_2023-02-15_22-57-59-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763966" cy="28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1\Desktop\работа на 2020-21 год\фото\род собр традиции домовой\изображение_viber_2023-02-15_22-58-14-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99" y="3208748"/>
            <a:ext cx="3728615" cy="27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837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«Воспитание семейных ценностей – сохранение семейных традиций»  родительское собрание «Семейные традиции» Мастер класс по изготовлению куклы оберега                                           Подготовила: учитель – логопед Курганова Марина Юрьевна </vt:lpstr>
      <vt:lpstr>Презентация PowerPoint</vt:lpstr>
      <vt:lpstr>Что такое семья?</vt:lpstr>
      <vt:lpstr>Что такое традиция? </vt:lpstr>
      <vt:lpstr>Семейные традиции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717</dc:creator>
  <cp:lastModifiedBy>1</cp:lastModifiedBy>
  <cp:revision>10</cp:revision>
  <dcterms:created xsi:type="dcterms:W3CDTF">2023-02-16T13:51:44Z</dcterms:created>
  <dcterms:modified xsi:type="dcterms:W3CDTF">2023-02-16T15:23:16Z</dcterms:modified>
</cp:coreProperties>
</file>