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2" r:id="rId4"/>
    <p:sldId id="274" r:id="rId5"/>
    <p:sldId id="261" r:id="rId6"/>
    <p:sldId id="271" r:id="rId7"/>
    <p:sldId id="263" r:id="rId8"/>
    <p:sldId id="270" r:id="rId9"/>
    <p:sldId id="262" r:id="rId10"/>
    <p:sldId id="264" r:id="rId11"/>
    <p:sldId id="259" r:id="rId12"/>
    <p:sldId id="269" r:id="rId13"/>
    <p:sldId id="266" r:id="rId14"/>
    <p:sldId id="265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5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03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86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54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6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4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11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51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331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00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3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9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848872" cy="194421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Monotype Corsiva" panose="03010101010201010101" pitchFamily="66" charset="0"/>
              </a:rPr>
              <a:t>МДОАУ «Детский сад №123 «Гармония» г. Орска</a:t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Кабинет учителя – логопеда </a:t>
            </a:r>
            <a:b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Кургановой Марины Юрьевны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1\Desktop\изображение_viber_2024-02-19_22-53-25-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6840760" cy="3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5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/>
          <a:lstStyle/>
          <a:p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33655"/>
            <a:ext cx="6704748" cy="314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79486"/>
            <a:ext cx="6704748" cy="274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фото с самсунга\видео 26.02.2021\20210225_122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5"/>
            <a:ext cx="4968552" cy="223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1\Desktop\изображение_viber_2024-02-19_22-49-42-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58" y="3050831"/>
            <a:ext cx="6824476" cy="307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1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4" y="980728"/>
            <a:ext cx="308451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02" y="3703705"/>
            <a:ext cx="3225333" cy="237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2853"/>
            <a:ext cx="2160240" cy="245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1\Desktop\фото с самсунга\видео 26.02.2021\20210225_1226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r="10172"/>
          <a:stretch/>
        </p:blipFill>
        <p:spPr bwMode="auto">
          <a:xfrm>
            <a:off x="3840087" y="980728"/>
            <a:ext cx="4178497" cy="2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фото с самсунга\видео 26.02.2021\20210225_13131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r="17727"/>
          <a:stretch/>
        </p:blipFill>
        <p:spPr bwMode="auto">
          <a:xfrm>
            <a:off x="6012160" y="3719656"/>
            <a:ext cx="2650882" cy="235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8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Обучение грамоте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1\Desktop\работа на 2020-21 год\фото\20210303_0819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r="6610"/>
          <a:stretch/>
        </p:blipFill>
        <p:spPr bwMode="auto">
          <a:xfrm rot="5400000">
            <a:off x="-272031" y="2368376"/>
            <a:ext cx="4863525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работа на 2020-21 год\фото\20210302_0833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0"/>
          <a:stretch/>
        </p:blipFill>
        <p:spPr bwMode="auto">
          <a:xfrm>
            <a:off x="3923929" y="1484784"/>
            <a:ext cx="4886138" cy="486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55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Речевые уголки в группе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1\Desktop\работа на 2020-21 год\фото\изображение_viber_2021-02-24_22-56-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6" y="1052736"/>
            <a:ext cx="3823296" cy="28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работа на 2020-21 год\фото\изображение_viber_2021-02-24_22-56-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2736"/>
            <a:ext cx="3752812" cy="28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работа на 2020-21 год\фото\изображение_viber_2021-02-24_22-56-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7" y="3934857"/>
            <a:ext cx="3528392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работа на 2020-21 год\фото\20210302_0832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r="16905"/>
          <a:stretch/>
        </p:blipFill>
        <p:spPr bwMode="auto">
          <a:xfrm>
            <a:off x="4205088" y="3934858"/>
            <a:ext cx="404771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9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229600" cy="72008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444444"/>
                </a:solidFill>
                <a:latin typeface="Georgia" panose="02040502050405020303" pitchFamily="18" charset="0"/>
                <a:ea typeface="Times New Roman"/>
                <a:cs typeface="+mn-cs"/>
              </a:rPr>
              <a:t>Лейтмотив</a:t>
            </a:r>
            <a:endParaRPr lang="ru-RU" sz="3600" b="1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12776"/>
            <a:ext cx="7992888" cy="5106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1600" dirty="0" smtClean="0">
                <a:solidFill>
                  <a:srgbClr val="444444"/>
                </a:solidFill>
                <a:latin typeface="Helvetica"/>
                <a:ea typeface="Times New Roman"/>
              </a:rPr>
              <a:t>      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Каждое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утро я прихожу в детский сад, захожу в свой кабинет. </a:t>
            </a:r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1" algn="just">
              <a:lnSpc>
                <a:spcPct val="115000"/>
              </a:lnSpc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Мой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кабинет - это творческая мастерская, весь социально-психологический микроклимат которой, создаёт условия для самореализации личности. Он мне очень нравится, но я мечтаю о том, что когда-нибудь он будет оснащен по последнему слову техники…. Но это будет потом. А сейчас я иду по коридору и ловлю взгляды моих малышей, таких похожих и одновременно таких разных. Они добрые и отзывчивые, с удивительными глазами, ловящими каждое моё движение. Они слушают каждое моё слово, копируют мою интонацию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444444"/>
                </a:solidFill>
                <a:latin typeface="Helvetica"/>
                <a:ea typeface="Times New Roman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Helvetica"/>
                <a:ea typeface="Times New Roman"/>
              </a:rPr>
              <a:t>     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стремлюсь быть для своих логопатов близким человеком, наставником и другом, который не только поможет исправить имеющиеся речевые нарушения, но и сумеет найти «жемчужину» в каждой «раковине», научит работать с полной отдачей, радоваться победам и сочувствовать друг другу при неудачах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444444"/>
                </a:solidFill>
                <a:latin typeface="Helvetica"/>
                <a:ea typeface="Times New Roman"/>
                <a:cs typeface="Times New Roman"/>
              </a:rPr>
              <a:t>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 счастлива, потому что я отдаю тепло своей души. Я счастлива, потому что вижу результаты своего труда. Приоритетные направления моей работы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1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Методическое обеспечение логопедического кабинета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6051" y="1196752"/>
            <a:ext cx="8424936" cy="5106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I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Пособия и материалы для упражнений, направленных на развитие: мышления; разных видов памяти; разных видов внимания; воображения и фантазии; зрительного восприятия; слухового восприятия; тонкой (мелкой) моторики рук; физиологического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дыхания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 звукопроизношения; а также материалы: по обучению грамоте; на предупреждение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дисграфии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 на формирование лексики; на формирование грамматического строя речи; на формирование связной речи. </a:t>
            </a:r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</a:t>
            </a:r>
            <a: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Систематизированный иллюстративный материал, подобранный с учетом прохождения лексических тем: предметные картинки; картинки с действием; сюжетные картинки; серии картинок; картинки для составления описательных рассказов; игрушки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составления рассказов. </a:t>
            </a:r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</a:t>
            </a:r>
            <a: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</a:t>
            </a:r>
            <a: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Картотеки: словесных игр, игровых упражнений; пальчиковых игр; игр на развитие коммуникативных способностей; стихотворений; </a:t>
            </a:r>
            <a:r>
              <a:rPr lang="ru-RU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потешек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 загадок; чисто- и скороговорок; текстов на автоматизацию поставленного звука (в слоге, слове, фразе, предложении, тексте); другие.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444444"/>
                </a:solidFill>
                <a:latin typeface="Helvetica"/>
                <a:ea typeface="Times New Roman"/>
              </a:rPr>
              <a:t/>
            </a:r>
            <a:br>
              <a:rPr lang="ru-RU" dirty="0">
                <a:solidFill>
                  <a:srgbClr val="444444"/>
                </a:solidFill>
                <a:latin typeface="Helvetica"/>
                <a:ea typeface="Times New Roman"/>
              </a:rPr>
            </a:b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8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571" y="764704"/>
            <a:ext cx="6960774" cy="93610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Уголок индивидуальной работы</a:t>
            </a:r>
            <a:endParaRPr lang="ru-RU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1" r="16927"/>
          <a:stretch/>
        </p:blipFill>
        <p:spPr bwMode="auto">
          <a:xfrm>
            <a:off x="5082801" y="1485633"/>
            <a:ext cx="2846867" cy="193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r="21963"/>
          <a:stretch/>
        </p:blipFill>
        <p:spPr bwMode="auto">
          <a:xfrm>
            <a:off x="4901030" y="3628756"/>
            <a:ext cx="3210407" cy="24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1\Desktop\работа на 2020-21 год\фото\20210301_1132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b="8342"/>
          <a:stretch/>
        </p:blipFill>
        <p:spPr bwMode="auto">
          <a:xfrm>
            <a:off x="611560" y="2022694"/>
            <a:ext cx="4201172" cy="336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44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Зона для подгрупповой работы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1\Desktop\изображение_viber_2024-02-19_22-53-23-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6"/>
            <a:ext cx="4244557" cy="475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9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/>
          <a:lstStyle/>
          <a:p>
            <a:r>
              <a:rPr lang="ru-RU" dirty="0" smtClean="0">
                <a:latin typeface="Monotype Corsiva" panose="03010101010201010101" pitchFamily="66" charset="0"/>
              </a:rPr>
              <a:t>Рабочий стол учителя - логопеда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3075" name="Picture 3" descr="C:\Users\1\Desktop\изображение_viber_2024-02-19_22-53-25-1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87"/>
          <a:stretch/>
        </p:blipFill>
        <p:spPr bwMode="auto">
          <a:xfrm>
            <a:off x="1763688" y="1628799"/>
            <a:ext cx="5675348" cy="441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2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6940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anose="03010101010201010101" pitchFamily="66" charset="0"/>
              </a:rPr>
              <a:t>Документация учителя - логопеда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123" name="Picture 3" descr="C:\Users\1\Desktop\фото с самсунга\видео 26.02.2021\20210225_132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8086"/>
            <a:ext cx="7128792" cy="473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68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2743200" cy="610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7807"/>
          <a:stretch/>
        </p:blipFill>
        <p:spPr bwMode="auto">
          <a:xfrm>
            <a:off x="3220471" y="260648"/>
            <a:ext cx="5322062" cy="288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79" y="3311822"/>
            <a:ext cx="4385846" cy="298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8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112" y="1355330"/>
            <a:ext cx="8219256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1\Desktop\работа на 2020-21 год\фото\20210301_1128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8699"/>
          <a:stretch/>
        </p:blipFill>
        <p:spPr bwMode="auto">
          <a:xfrm>
            <a:off x="358770" y="1268760"/>
            <a:ext cx="4231970" cy="2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работа на 2020-21 год\фото\20210301_1138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r="221" b="7319"/>
          <a:stretch/>
        </p:blipFill>
        <p:spPr bwMode="auto">
          <a:xfrm>
            <a:off x="882969" y="3653136"/>
            <a:ext cx="3493516" cy="230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работа на 2020-21 год\фото\20210301_121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15" y="1268760"/>
            <a:ext cx="4450133" cy="39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2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374</Words>
  <Application>Microsoft Office PowerPoint</Application>
  <PresentationFormat>Экран (4:3)</PresentationFormat>
  <Paragraphs>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1_Тема Office</vt:lpstr>
      <vt:lpstr>МДОАУ «Детский сад №123 «Гармония» г. Орска  Кабинет учителя – логопеда  Кургановой Марины Юрьевны</vt:lpstr>
      <vt:lpstr>Лейтмотив</vt:lpstr>
      <vt:lpstr>Методическое обеспечение логопедического кабинета</vt:lpstr>
      <vt:lpstr>Уголок индивидуальной работы</vt:lpstr>
      <vt:lpstr>Зона для подгрупповой работы</vt:lpstr>
      <vt:lpstr>Рабочий стол учителя - логопеда</vt:lpstr>
      <vt:lpstr>Документация учителя - логопеда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Обучение грамоте</vt:lpstr>
      <vt:lpstr>Речевые уголки в группе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Кабинет учителя – логопеда Кургановой Марины Юрьевны</dc:title>
  <dc:creator>717</dc:creator>
  <cp:lastModifiedBy>1</cp:lastModifiedBy>
  <cp:revision>15</cp:revision>
  <dcterms:created xsi:type="dcterms:W3CDTF">2021-02-24T16:10:49Z</dcterms:created>
  <dcterms:modified xsi:type="dcterms:W3CDTF">2024-02-19T17:14:20Z</dcterms:modified>
</cp:coreProperties>
</file>