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4" y="260648"/>
            <a:ext cx="4344417" cy="3154362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dirty="0">
                <a:solidFill>
                  <a:srgbClr val="000000"/>
                </a:solidFill>
                <a:latin typeface="Source Sans Pro"/>
              </a:rPr>
              <a:t/>
            </a:r>
            <a:br>
              <a:rPr lang="ru-RU" dirty="0">
                <a:solidFill>
                  <a:srgbClr val="000000"/>
                </a:solidFill>
                <a:latin typeface="Source Sans Pro"/>
              </a:rPr>
            </a:br>
            <a:r>
              <a:rPr lang="ru-RU" sz="3600" b="1" dirty="0" smtClean="0">
                <a:solidFill>
                  <a:srgbClr val="72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Удивительная </a:t>
            </a:r>
            <a:r>
              <a:rPr lang="ru-RU" sz="3600" b="1" dirty="0">
                <a:solidFill>
                  <a:srgbClr val="72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национальной традиционной одежды </a:t>
            </a:r>
            <a:r>
              <a:rPr lang="ru-RU" sz="3600" b="1" dirty="0" smtClean="0">
                <a:solidFill>
                  <a:srgbClr val="72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чукчей</a:t>
            </a:r>
            <a:r>
              <a:rPr lang="ru-RU" b="1" dirty="0">
                <a:solidFill>
                  <a:srgbClr val="720D0D"/>
                </a:solidFill>
                <a:latin typeface="Source Sans Pro"/>
              </a:rPr>
              <a:t/>
            </a:r>
            <a:br>
              <a:rPr lang="ru-RU" b="1" dirty="0">
                <a:solidFill>
                  <a:srgbClr val="720D0D"/>
                </a:solidFill>
                <a:latin typeface="Source Sans Pro"/>
              </a:rPr>
            </a:br>
            <a:endParaRPr lang="ru-RU" dirty="0"/>
          </a:p>
        </p:txBody>
      </p:sp>
      <p:sp>
        <p:nvSpPr>
          <p:cNvPr id="3" name="AutoShape 4" descr="Якутские и чукотские национальные костюмы - купить недорого одежду народов  Крайнего Севера в интернет-магазине в СП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Видео: Почему чукчи обмениваются супругами, и кто такие «товарищи по жене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48680"/>
            <a:ext cx="4392488" cy="286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Почему чукчам приходится меняться женам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27" y="3437536"/>
            <a:ext cx="4909741" cy="258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Чукотский автономный округ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060" y="3573016"/>
            <a:ext cx="359029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47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160" y="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ЧУКОТСКИЙ НАРОД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36096" y="692696"/>
            <a:ext cx="352309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Чукчи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(самоназвание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— "настоящие люди"), народ в Российской Федерации (15,1 тыс. человек), коренное население Чукотского АО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, живут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также на севере Корякского АО (1,5 тыс. человек) и в Нижне-Колымском районе Якутии (1,3 тыс. человек). Говорят на чукотском языке чукотско-камчатской семьи. Распространён также русский язык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. Чукчи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подразделялись на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оленных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— тундровых кочевых оленеводов (самоназвание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чаучу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— "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оленный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человек") и приморских — оседлых охотников на морского зверя (самоназвание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анкалын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— "береговой"), живущих совместно с эскимосами.</a:t>
            </a:r>
          </a:p>
          <a:p>
            <a:pPr algn="just" fontAlgn="base"/>
            <a:r>
              <a:rPr lang="ru-RU" sz="1600" dirty="0">
                <a:solidFill>
                  <a:srgbClr val="000000"/>
                </a:solidFill>
                <a:latin typeface="Times New Roman"/>
              </a:rPr>
              <a:t>Предки чукчей и родственных им коряков обитали во внутренних районах Чукотки.</a:t>
            </a:r>
            <a:endParaRPr lang="ru-RU" sz="1600" b="0" i="0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19944"/>
            <a:ext cx="3816424" cy="254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3" y="3167701"/>
            <a:ext cx="51125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Яра́нга</a:t>
            </a:r>
            <a:r>
              <a:rPr lang="ru-RU" sz="12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b="1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жилище</a:t>
            </a:r>
            <a:r>
              <a:rPr lang="ru-RU" sz="12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дом) — традиционное переносное или стационарное </a:t>
            </a:r>
            <a:r>
              <a:rPr lang="ru-RU" sz="12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жилище чукчей</a:t>
            </a:r>
            <a:r>
              <a:rPr lang="ru-RU" sz="12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Аналогичные </a:t>
            </a:r>
            <a:r>
              <a:rPr lang="ru-RU" sz="12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жилища</a:t>
            </a:r>
            <a:r>
              <a:rPr lang="ru-RU" sz="12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имеются и у некоторых других народов северо-востока Сибири и Аляски: </a:t>
            </a:r>
            <a:r>
              <a:rPr lang="ru-RU" sz="1200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эскимосов, коряков, </a:t>
            </a:r>
            <a:r>
              <a:rPr lang="ru-RU" sz="12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эвенов, юкагиров.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Кто в теремочке живёт? На фестивале РГО появится многонациональная деревня  | Русское географическое обществ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54" y="3961228"/>
            <a:ext cx="3879884" cy="271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29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КОСТЮМ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Коренные народы Севера, обитающие далеко от больших городов, до сих пор носят национальную одежду. Это не только дань традициям, но и оптимальное решение приспособиться к суровым погодным условиям, образу жизни и работе на открытом воздухе. Не составили исключение и чукчи. Костюмы, несмотря на появление новых материалов и внедрение цивилизации в быт, и сейчас сохраняют элементы прошлого, в большинстве случаев материалы и способ отделки остались прежними.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724" y="1600200"/>
            <a:ext cx="315555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33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49006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ОТКУДА У ДРЕВНИХ ЧУКЧЕЙ БРАЛАСЬ РАЗНОЦВЕТНАЯ ОДЕЖДА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8024" y="1556792"/>
            <a:ext cx="40679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72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Известно, что красили одежду охрой или другими естественными красителями. У чукчей было даже специальное понятие: "цвет, подобный охре" (так называли, например, бледно-желтую окраску оленьих шкур, выделанных и окрашенных охрой). При этом, охра бывает двух видов: желтая и красная, потому красные оттенки могли придавать ею же.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img.genial.ly/60aa1cebff9f640fa67ec492/8ff5ee00-fe7f-4909-9b92-65758d4f818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21103"/>
            <a:ext cx="4536504" cy="287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41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Одежда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7360" y="4653136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Традиционная женская одежда чукчей и эскимосов — меховой комбинезон —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кэркер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Детская одежда также имела вид мехового комбинезона.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79243" y="4490678"/>
            <a:ext cx="37981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Грудных детей одевали в комбинезон с наглухо зашитыми рукавами и штанинами. В штанах прорезали отверстие, закрываемое специальным клапаном, на который клали в качестве сменяемой подстилки сухой мох или оленью шерсть.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img.genial.ly/60aa1cebff9f640fa67ec492/fd3bae58-06b8-4649-8258-a47107ef740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92" y="1194655"/>
            <a:ext cx="4386792" cy="329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mg.genial.ly/60aa1cebff9f640fa67ec492/15718b71-bc3e-46a9-83d5-eb3bf672f263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194655"/>
            <a:ext cx="4268641" cy="329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50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1558" y="1052736"/>
            <a:ext cx="38884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424E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главных примет традиционной одежды народов Севера – многослойность. Чем больше слоев одежды, тем больше между ними «прослоек» воздуха, благодаря которым и сохраняется тепло.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0496" y="152400"/>
            <a:ext cx="5688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не холодно</a:t>
            </a:r>
            <a:endParaRPr lang="ru-RU" sz="32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arctic-children.com/upload/mne_ne_holodno/shutterstock_1453144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568" y="153397"/>
            <a:ext cx="3726887" cy="250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0496" y="3084061"/>
            <a:ext cx="36905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424E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Глухую меховую куртку из шкуры оленя </a:t>
            </a:r>
            <a:r>
              <a:rPr lang="ru-RU" dirty="0" smtClean="0">
                <a:solidFill>
                  <a:srgbClr val="424E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чукчи называют </a:t>
            </a:r>
            <a:r>
              <a:rPr lang="ru-RU" dirty="0">
                <a:solidFill>
                  <a:srgbClr val="424E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кухлянкой</a:t>
            </a:r>
            <a:r>
              <a:rPr lang="ru-RU" dirty="0" smtClean="0">
                <a:solidFill>
                  <a:srgbClr val="424E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424E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распашная парка – называется </a:t>
            </a:r>
            <a:r>
              <a:rPr lang="ru-RU" dirty="0" err="1">
                <a:solidFill>
                  <a:srgbClr val="424E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лифарие</a:t>
            </a:r>
            <a:r>
              <a:rPr lang="ru-RU" dirty="0">
                <a:solidFill>
                  <a:srgbClr val="424E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s://arctic-children.com/upload/mne_ne_holodno/shutterstock_7150198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03542"/>
            <a:ext cx="2322585" cy="268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29434" y="4365104"/>
            <a:ext cx="36905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Кухлянка настолько теплая, что нередко ее используют как спальный мешок, глубоко надвинув капюшон и плотно затянув воротник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80512" y="5295117"/>
            <a:ext cx="28083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Корякская летняя женская кухлянка мехом внутрь с вышивкой бисером и меховой мозаикой.</a:t>
            </a:r>
          </a:p>
        </p:txBody>
      </p:sp>
    </p:spTree>
    <p:extLst>
      <p:ext uri="{BB962C8B-B14F-4D97-AF65-F5344CB8AC3E}">
        <p14:creationId xmlns:p14="http://schemas.microsoft.com/office/powerpoint/2010/main" val="379503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КАМЛЕЙКА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26560" y="3309697"/>
            <a:ext cx="38164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rgbClr val="424E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Декор на национальной одежде не только для красоты: вышивка, украшения, узоры всегда рассказывают народное предание, историю или миф.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366773"/>
            <a:ext cx="59406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424E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Эскимосы и чукчи делают традиционные </a:t>
            </a:r>
            <a:r>
              <a:rPr lang="ru-RU" dirty="0" err="1">
                <a:solidFill>
                  <a:srgbClr val="424E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камлейки</a:t>
            </a:r>
            <a:r>
              <a:rPr lang="ru-RU" dirty="0">
                <a:solidFill>
                  <a:srgbClr val="424E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кишок и горловой ткани сивучей, нерпы, </a:t>
            </a:r>
            <a:r>
              <a:rPr lang="ru-RU" dirty="0" smtClean="0">
                <a:solidFill>
                  <a:srgbClr val="424E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моржей. </a:t>
            </a:r>
            <a:r>
              <a:rPr lang="ru-RU" dirty="0">
                <a:solidFill>
                  <a:srgbClr val="424E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</a:t>
            </a:r>
            <a:r>
              <a:rPr lang="ru-RU" dirty="0" err="1">
                <a:solidFill>
                  <a:srgbClr val="424E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камлейки</a:t>
            </a:r>
            <a:r>
              <a:rPr lang="ru-RU" dirty="0">
                <a:solidFill>
                  <a:srgbClr val="424E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шьют также из брезента или синтетических материалов.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364" y="1820305"/>
            <a:ext cx="2273300" cy="445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50606"/>
            <a:ext cx="2670175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561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ОБУВЬ И ГОЛОВНЫЕ УБОРЫ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5" r="23194"/>
          <a:stretch/>
        </p:blipFill>
        <p:spPr bwMode="auto">
          <a:xfrm>
            <a:off x="179512" y="3812346"/>
            <a:ext cx="1969477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48989" y="4428893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Пимы, или кисы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lvl="0"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традиционная обувь коренных народов Севера. Шьют их обычно высотой до колена и выше.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321297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Коренные народы Севера шьют обувь из меха и, как и одежду, украшают вышивкой и аппликациями.</a:t>
            </a:r>
          </a:p>
        </p:txBody>
      </p:sp>
      <p:pic>
        <p:nvPicPr>
          <p:cNvPr id="7173" name="Picture 5" descr="https://arctic-children.com/upload/mne_ne_holodno/IMGL8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50" y="246373"/>
            <a:ext cx="2664296" cy="333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91880" y="130634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dirty="0">
                <a:solidFill>
                  <a:srgbClr val="424E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Традиционный головной убор коренных народов Севера – </a:t>
            </a:r>
            <a:r>
              <a:rPr lang="ru-RU" b="1" dirty="0" err="1">
                <a:solidFill>
                  <a:srgbClr val="424E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капорообразная</a:t>
            </a:r>
            <a:r>
              <a:rPr lang="ru-RU" b="1" dirty="0">
                <a:solidFill>
                  <a:srgbClr val="424E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меховая шапка. Мех используют разный: беличий, олений, лисий, бобровый, соболий. 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5" name="Picture 7" descr="https://7kul.ru/wp-content/uploads/2018/11/Vuschuvka-300x21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7" t="7678" r="18562" b="7637"/>
          <a:stretch/>
        </p:blipFill>
        <p:spPr bwMode="auto">
          <a:xfrm>
            <a:off x="6804248" y="4434609"/>
            <a:ext cx="1910861" cy="175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29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БЛЮДА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768" y="8367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Мантак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традиционное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блюдо, приготовленное из китовой кожи и сала.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0907" y="25250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Копальхен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самых известных местных блюд 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42879" y="29681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готовят из оленя, кита, а самый распространенный вариант – из моржа и тюленя.</a:t>
            </a:r>
            <a:r>
              <a:rPr lang="ru-RU" dirty="0">
                <a:solidFill>
                  <a:srgbClr val="000000"/>
                </a:solidFill>
                <a:latin typeface="Noto Sans SC"/>
              </a:rPr>
              <a:t>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86916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Акутак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народе называют эскимосским мороженым. Это взбитый охлажденный жир оленей или морских животных с ягодами и сахаром. Для приготовления лакомства обычно берут морошку, малину или клюкву.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imgprx.livejournal.net/e2f835503f1c525c764d60e8b45b02e0ad976aba/sewvrK42y-R1L-ct1GdUWz1z6kWKQFm77Glq2dHy26FKC5qfF6SYY1OjXl961ysCaMiXoyNiesVvloCrJPS6YhogNFo2WnOEjHU4FkGmu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168" y="4221088"/>
            <a:ext cx="3648817" cy="244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gprx.livejournal.net/e92615d6563d17bedaf15dec2f1166bb8cb1ba35/sewvrK42y-R1L-ct1GdUWz1z6kWKQFm77Glq2dHy26FKC5qfF6SYY1OjXl961ysCUagjdM5J-cWbRHDBiQmMA9zB6prR9_ncLhPSUwYmPR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93" y="1988839"/>
            <a:ext cx="3779886" cy="236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mgprx.livejournal.net/3f4f182d1feb38acb35d093cbd22da29058b3016/sewvrK42y-R1L-ct1GdUWz1z6kWKQFm77Glq2dHy26FKC5qfF6SYY1OjXl961ysCRD6nTp7gGIdx_RuaNMJIgzqN_dBZzp4nSg7T7bB56K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24"/>
          <a:stretch/>
        </p:blipFill>
        <p:spPr bwMode="auto">
          <a:xfrm>
            <a:off x="5141168" y="809182"/>
            <a:ext cx="2932880" cy="167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7452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531</Words>
  <Application>Microsoft Office PowerPoint</Application>
  <PresentationFormat>Экран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Удивительная история национальной традиционной одежды чукчей </vt:lpstr>
      <vt:lpstr>ЧУКОТСКИЙ НАРОД</vt:lpstr>
      <vt:lpstr>НАЦИОНАЛЬНЫЙ КОСТЮМ</vt:lpstr>
      <vt:lpstr>ОТКУДА У ДРЕВНИХ ЧУКЧЕЙ БРАЛАСЬ РАЗНОЦВЕТНАЯ ОДЕЖДА</vt:lpstr>
      <vt:lpstr> Одежда </vt:lpstr>
      <vt:lpstr>Презентация PowerPoint</vt:lpstr>
      <vt:lpstr>КАМЛЕЙКА</vt:lpstr>
      <vt:lpstr>                  ОБУВЬ И ГОЛОВНЫЕ УБОРЫ</vt:lpstr>
      <vt:lpstr>НАЦИОНАЛЬНЫЕ БЛЮДА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Удивительная история национальной традиционной одежды чукче </dc:title>
  <dc:creator>717</dc:creator>
  <cp:lastModifiedBy>1</cp:lastModifiedBy>
  <cp:revision>12</cp:revision>
  <dcterms:created xsi:type="dcterms:W3CDTF">2022-04-11T15:25:23Z</dcterms:created>
  <dcterms:modified xsi:type="dcterms:W3CDTF">2022-04-12T13:54:52Z</dcterms:modified>
</cp:coreProperties>
</file>