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2006" y="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2022-02-14_19-44-3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876" y="3643306"/>
            <a:ext cx="17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123  «Гармония»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22" y="4143372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КУРГАНОВА МАРИНА ЮРЬЕВНА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050" y="478631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</a:rPr>
              <a:t>«МУДРЫЕ СОВЯТА»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7562" y="5000628"/>
            <a:ext cx="4286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I</a:t>
            </a:r>
            <a:endParaRPr lang="ru-RU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3</cp:revision>
  <cp:lastPrinted>2022-03-10T16:33:45Z</cp:lastPrinted>
  <dcterms:created xsi:type="dcterms:W3CDTF">2022-02-24T17:09:51Z</dcterms:created>
  <dcterms:modified xsi:type="dcterms:W3CDTF">2024-02-07T14:16:32Z</dcterms:modified>
</cp:coreProperties>
</file>