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4"/>
    <p:sldMasterId id="2147483679" r:id="rId5"/>
    <p:sldMasterId id="2147483697" r:id="rId6"/>
  </p:sldMasterIdLst>
  <p:notesMasterIdLst>
    <p:notesMasterId r:id="rId19"/>
  </p:notesMasterIdLst>
  <p:sldIdLst>
    <p:sldId id="256" r:id="rId7"/>
    <p:sldId id="886" r:id="rId8"/>
    <p:sldId id="887" r:id="rId9"/>
    <p:sldId id="888" r:id="rId10"/>
    <p:sldId id="891" r:id="rId11"/>
    <p:sldId id="889" r:id="rId12"/>
    <p:sldId id="890" r:id="rId13"/>
    <p:sldId id="892" r:id="rId14"/>
    <p:sldId id="893" r:id="rId15"/>
    <p:sldId id="894" r:id="rId16"/>
    <p:sldId id="895" r:id="rId17"/>
    <p:sldId id="897" r:id="rId1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ADYS BEZIER" initials="GB" lastIdx="19" clrIdx="0">
    <p:extLst>
      <p:ext uri="{19B8F6BF-5375-455C-9EA6-DF929625EA0E}">
        <p15:presenceInfo xmlns:p15="http://schemas.microsoft.com/office/powerpoint/2012/main" userId="S-1-5-21-1616320312-2655828719-4280963109-80054" providerId="AD"/>
      </p:ext>
    </p:extLst>
  </p:cmAuthor>
  <p:cmAuthor id="2" name="JEAN-FRANCOIS HATTE" initials="JH" lastIdx="14" clrIdx="2">
    <p:extLst>
      <p:ext uri="{19B8F6BF-5375-455C-9EA6-DF929625EA0E}">
        <p15:presenceInfo xmlns:p15="http://schemas.microsoft.com/office/powerpoint/2012/main" userId="S-1-5-21-1616320312-2655828719-4280963109-73531" providerId="AD"/>
      </p:ext>
    </p:extLst>
  </p:cmAuthor>
  <p:cmAuthor id="3" name="jef hatte" initials="jh" lastIdx="2" clrIdx="3">
    <p:extLst>
      <p:ext uri="{19B8F6BF-5375-455C-9EA6-DF929625EA0E}">
        <p15:presenceInfo xmlns:p15="http://schemas.microsoft.com/office/powerpoint/2012/main" userId="e94c421d6a7a2143" providerId="Windows Live"/>
      </p:ext>
    </p:extLst>
  </p:cmAuthor>
  <p:cmAuthor id="4" name="STEPHANIE HOCDE-LABAU" initials="SH" lastIdx="2" clrIdx="4">
    <p:extLst>
      <p:ext uri="{19B8F6BF-5375-455C-9EA6-DF929625EA0E}">
        <p15:presenceInfo xmlns:p15="http://schemas.microsoft.com/office/powerpoint/2012/main" userId="S-1-5-21-1616320312-2655828719-4280963109-73540" providerId="AD"/>
      </p:ext>
    </p:extLst>
  </p:cmAuthor>
  <p:cmAuthor id="5" name="PIERRE-EMMANUEL PANIER" initials="PP" lastIdx="1" clrIdx="5">
    <p:extLst>
      <p:ext uri="{19B8F6BF-5375-455C-9EA6-DF929625EA0E}">
        <p15:presenceInfo xmlns:p15="http://schemas.microsoft.com/office/powerpoint/2012/main" userId="S-1-5-21-1616320312-2655828719-4280963109-737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28F"/>
    <a:srgbClr val="1D1D51"/>
    <a:srgbClr val="000091"/>
    <a:srgbClr val="D1D1E5"/>
    <a:srgbClr val="99CCFF"/>
    <a:srgbClr val="21215A"/>
    <a:srgbClr val="F3F3FF"/>
    <a:srgbClr val="6D6DFF"/>
    <a:srgbClr val="FFFFFF"/>
    <a:srgbClr val="B6B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650" autoAdjust="0"/>
    <p:restoredTop sz="94673"/>
  </p:normalViewPr>
  <p:slideViewPr>
    <p:cSldViewPr snapToGrid="0" snapToObjects="1">
      <p:cViewPr varScale="1">
        <p:scale>
          <a:sx n="69" d="100"/>
          <a:sy n="69" d="100"/>
        </p:scale>
        <p:origin x="119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B6D187-E4C2-4F50-8FD1-9520D2CB0F36}" type="doc">
      <dgm:prSet loTypeId="urn:microsoft.com/office/officeart/2005/8/layout/matrix3" loCatId="matrix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fr-FR"/>
        </a:p>
      </dgm:t>
    </dgm:pt>
    <dgm:pt modelId="{21FAB23F-9D46-493F-A4DD-12C8EAEB1414}">
      <dgm:prSet phldrT="[Texte]"/>
      <dgm:spPr/>
      <dgm:t>
        <a:bodyPr/>
        <a:lstStyle/>
        <a:p>
          <a:r>
            <a:rPr lang="fr-FR" b="1" dirty="0" smtClean="0">
              <a:solidFill>
                <a:srgbClr val="F3F3FF"/>
              </a:solidFill>
            </a:rPr>
            <a:t>Collège</a:t>
          </a:r>
          <a:endParaRPr lang="fr-FR" b="1" dirty="0">
            <a:solidFill>
              <a:srgbClr val="F3F3FF"/>
            </a:solidFill>
          </a:endParaRPr>
        </a:p>
      </dgm:t>
    </dgm:pt>
    <dgm:pt modelId="{26370AD4-6A99-4BBE-A1C0-4D3B6B7B62A7}" type="parTrans" cxnId="{3B1CA5F2-8A87-4604-B2EF-20C15E9CFEE8}">
      <dgm:prSet/>
      <dgm:spPr/>
      <dgm:t>
        <a:bodyPr/>
        <a:lstStyle/>
        <a:p>
          <a:endParaRPr lang="fr-FR"/>
        </a:p>
      </dgm:t>
    </dgm:pt>
    <dgm:pt modelId="{3D84E5F8-ACF1-4D57-9E4A-30F22BA835E6}" type="sibTrans" cxnId="{3B1CA5F2-8A87-4604-B2EF-20C15E9CFEE8}">
      <dgm:prSet/>
      <dgm:spPr/>
      <dgm:t>
        <a:bodyPr/>
        <a:lstStyle/>
        <a:p>
          <a:endParaRPr lang="fr-FR"/>
        </a:p>
      </dgm:t>
    </dgm:pt>
    <dgm:pt modelId="{8DBA2F46-C03C-4335-868F-D103974A831C}">
      <dgm:prSet phldrT="[Texte]"/>
      <dgm:spPr/>
      <dgm:t>
        <a:bodyPr/>
        <a:lstStyle/>
        <a:p>
          <a:r>
            <a:rPr lang="fr-FR" b="1" dirty="0" smtClean="0">
              <a:solidFill>
                <a:srgbClr val="F3F3FF"/>
              </a:solidFill>
            </a:rPr>
            <a:t>Mouvement sportif</a:t>
          </a:r>
          <a:endParaRPr lang="fr-FR" b="1" dirty="0">
            <a:solidFill>
              <a:srgbClr val="F3F3FF"/>
            </a:solidFill>
          </a:endParaRPr>
        </a:p>
      </dgm:t>
    </dgm:pt>
    <dgm:pt modelId="{497701CD-18DB-4640-9287-33B7900526F4}" type="parTrans" cxnId="{FD7C8A7B-8653-40AE-80AD-09EAEE641177}">
      <dgm:prSet/>
      <dgm:spPr/>
      <dgm:t>
        <a:bodyPr/>
        <a:lstStyle/>
        <a:p>
          <a:endParaRPr lang="fr-FR"/>
        </a:p>
      </dgm:t>
    </dgm:pt>
    <dgm:pt modelId="{1A767F2D-CBA5-4EF3-ABF4-96C9B7F031A8}" type="sibTrans" cxnId="{FD7C8A7B-8653-40AE-80AD-09EAEE641177}">
      <dgm:prSet/>
      <dgm:spPr/>
      <dgm:t>
        <a:bodyPr/>
        <a:lstStyle/>
        <a:p>
          <a:endParaRPr lang="fr-FR"/>
        </a:p>
      </dgm:t>
    </dgm:pt>
    <dgm:pt modelId="{769606D5-5F65-45C6-B5EE-38C6CEEA3ECB}">
      <dgm:prSet phldrT="[Texte]"/>
      <dgm:spPr/>
      <dgm:t>
        <a:bodyPr/>
        <a:lstStyle/>
        <a:p>
          <a:pPr algn="ctr"/>
          <a:r>
            <a:rPr lang="fr-FR" b="1" dirty="0">
              <a:solidFill>
                <a:srgbClr val="F3F3FF"/>
              </a:solidFill>
            </a:rPr>
            <a:t>Collectivités</a:t>
          </a:r>
        </a:p>
        <a:p>
          <a:pPr algn="ctr"/>
          <a:r>
            <a:rPr lang="fr-FR" b="1" dirty="0">
              <a:solidFill>
                <a:srgbClr val="F3F3FF"/>
              </a:solidFill>
            </a:rPr>
            <a:t> territoriales</a:t>
          </a:r>
        </a:p>
      </dgm:t>
    </dgm:pt>
    <dgm:pt modelId="{0F821D85-A165-4A68-B059-0969E07A90E5}" type="parTrans" cxnId="{37A12534-26A6-4766-BE69-BE2F539C49E3}">
      <dgm:prSet/>
      <dgm:spPr/>
      <dgm:t>
        <a:bodyPr/>
        <a:lstStyle/>
        <a:p>
          <a:endParaRPr lang="fr-FR"/>
        </a:p>
      </dgm:t>
    </dgm:pt>
    <dgm:pt modelId="{05E7126C-04D5-4BFC-86F6-3D24EF7E33BF}" type="sibTrans" cxnId="{37A12534-26A6-4766-BE69-BE2F539C49E3}">
      <dgm:prSet/>
      <dgm:spPr/>
      <dgm:t>
        <a:bodyPr/>
        <a:lstStyle/>
        <a:p>
          <a:endParaRPr lang="fr-FR"/>
        </a:p>
      </dgm:t>
    </dgm:pt>
    <dgm:pt modelId="{33EE0444-955A-4C85-83C9-A291E60227DB}">
      <dgm:prSet phldrT="[Texte]"/>
      <dgm:spPr/>
      <dgm:t>
        <a:bodyPr/>
        <a:lstStyle/>
        <a:p>
          <a:pPr algn="ctr"/>
          <a:r>
            <a:rPr lang="fr-FR" b="1" dirty="0" smtClean="0"/>
            <a:t>Services de l’Etat</a:t>
          </a:r>
          <a:endParaRPr lang="fr-FR" b="1" dirty="0">
            <a:solidFill>
              <a:srgbClr val="FF0000"/>
            </a:solidFill>
          </a:endParaRPr>
        </a:p>
      </dgm:t>
    </dgm:pt>
    <dgm:pt modelId="{F5B0BEFF-FFD0-4425-84FA-D050611296A8}" type="parTrans" cxnId="{CEB034EE-64DB-4F99-ABDD-06299174A165}">
      <dgm:prSet/>
      <dgm:spPr/>
      <dgm:t>
        <a:bodyPr/>
        <a:lstStyle/>
        <a:p>
          <a:endParaRPr lang="fr-FR"/>
        </a:p>
      </dgm:t>
    </dgm:pt>
    <dgm:pt modelId="{E4A78A12-B306-434B-94D3-F2DA3F60C4E5}" type="sibTrans" cxnId="{CEB034EE-64DB-4F99-ABDD-06299174A165}">
      <dgm:prSet/>
      <dgm:spPr/>
      <dgm:t>
        <a:bodyPr/>
        <a:lstStyle/>
        <a:p>
          <a:endParaRPr lang="fr-FR"/>
        </a:p>
      </dgm:t>
    </dgm:pt>
    <dgm:pt modelId="{C6299E0B-3D8B-4260-A31B-6E51CE0BC83F}" type="pres">
      <dgm:prSet presAssocID="{78B6D187-E4C2-4F50-8FD1-9520D2CB0F3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24E23F4-2E2E-4E48-AEA7-1FA3F68B1131}" type="pres">
      <dgm:prSet presAssocID="{78B6D187-E4C2-4F50-8FD1-9520D2CB0F36}" presName="diamond" presStyleLbl="bgShp" presStyleIdx="0" presStyleCnt="1"/>
      <dgm:spPr/>
    </dgm:pt>
    <dgm:pt modelId="{F287E4C6-5550-4CCB-A844-85DCFFDEF97C}" type="pres">
      <dgm:prSet presAssocID="{78B6D187-E4C2-4F50-8FD1-9520D2CB0F36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9E12560-99A4-4FDB-8813-06E31C7E98A1}" type="pres">
      <dgm:prSet presAssocID="{78B6D187-E4C2-4F50-8FD1-9520D2CB0F36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E2EE2F3-7DA9-48A0-8DEC-2E88E78304BC}" type="pres">
      <dgm:prSet presAssocID="{78B6D187-E4C2-4F50-8FD1-9520D2CB0F36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98B89D-57E3-456A-98EC-4CAA0DA4A32E}" type="pres">
      <dgm:prSet presAssocID="{78B6D187-E4C2-4F50-8FD1-9520D2CB0F36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EB034EE-64DB-4F99-ABDD-06299174A165}" srcId="{78B6D187-E4C2-4F50-8FD1-9520D2CB0F36}" destId="{33EE0444-955A-4C85-83C9-A291E60227DB}" srcOrd="3" destOrd="0" parTransId="{F5B0BEFF-FFD0-4425-84FA-D050611296A8}" sibTransId="{E4A78A12-B306-434B-94D3-F2DA3F60C4E5}"/>
    <dgm:cxn modelId="{DBCFFD5E-DF35-46D7-A47A-4498010BA3DA}" type="presOf" srcId="{769606D5-5F65-45C6-B5EE-38C6CEEA3ECB}" destId="{EE2EE2F3-7DA9-48A0-8DEC-2E88E78304BC}" srcOrd="0" destOrd="0" presId="urn:microsoft.com/office/officeart/2005/8/layout/matrix3"/>
    <dgm:cxn modelId="{37A12534-26A6-4766-BE69-BE2F539C49E3}" srcId="{78B6D187-E4C2-4F50-8FD1-9520D2CB0F36}" destId="{769606D5-5F65-45C6-B5EE-38C6CEEA3ECB}" srcOrd="2" destOrd="0" parTransId="{0F821D85-A165-4A68-B059-0969E07A90E5}" sibTransId="{05E7126C-04D5-4BFC-86F6-3D24EF7E33BF}"/>
    <dgm:cxn modelId="{24F5E1AC-92C3-470E-A802-FF2156408A92}" type="presOf" srcId="{33EE0444-955A-4C85-83C9-A291E60227DB}" destId="{F398B89D-57E3-456A-98EC-4CAA0DA4A32E}" srcOrd="0" destOrd="0" presId="urn:microsoft.com/office/officeart/2005/8/layout/matrix3"/>
    <dgm:cxn modelId="{FB7742C8-24A7-48C0-AA61-7D17D148CA53}" type="presOf" srcId="{78B6D187-E4C2-4F50-8FD1-9520D2CB0F36}" destId="{C6299E0B-3D8B-4260-A31B-6E51CE0BC83F}" srcOrd="0" destOrd="0" presId="urn:microsoft.com/office/officeart/2005/8/layout/matrix3"/>
    <dgm:cxn modelId="{D48A445A-A644-4A47-A72D-84E53E6F129B}" type="presOf" srcId="{21FAB23F-9D46-493F-A4DD-12C8EAEB1414}" destId="{F287E4C6-5550-4CCB-A844-85DCFFDEF97C}" srcOrd="0" destOrd="0" presId="urn:microsoft.com/office/officeart/2005/8/layout/matrix3"/>
    <dgm:cxn modelId="{792D9E86-8F3A-4D54-BFDE-85400C63DC87}" type="presOf" srcId="{8DBA2F46-C03C-4335-868F-D103974A831C}" destId="{E9E12560-99A4-4FDB-8813-06E31C7E98A1}" srcOrd="0" destOrd="0" presId="urn:microsoft.com/office/officeart/2005/8/layout/matrix3"/>
    <dgm:cxn modelId="{3B1CA5F2-8A87-4604-B2EF-20C15E9CFEE8}" srcId="{78B6D187-E4C2-4F50-8FD1-9520D2CB0F36}" destId="{21FAB23F-9D46-493F-A4DD-12C8EAEB1414}" srcOrd="0" destOrd="0" parTransId="{26370AD4-6A99-4BBE-A1C0-4D3B6B7B62A7}" sibTransId="{3D84E5F8-ACF1-4D57-9E4A-30F22BA835E6}"/>
    <dgm:cxn modelId="{FD7C8A7B-8653-40AE-80AD-09EAEE641177}" srcId="{78B6D187-E4C2-4F50-8FD1-9520D2CB0F36}" destId="{8DBA2F46-C03C-4335-868F-D103974A831C}" srcOrd="1" destOrd="0" parTransId="{497701CD-18DB-4640-9287-33B7900526F4}" sibTransId="{1A767F2D-CBA5-4EF3-ABF4-96C9B7F031A8}"/>
    <dgm:cxn modelId="{A8043240-0BED-4521-B505-472E5BDCBA26}" type="presParOf" srcId="{C6299E0B-3D8B-4260-A31B-6E51CE0BC83F}" destId="{824E23F4-2E2E-4E48-AEA7-1FA3F68B1131}" srcOrd="0" destOrd="0" presId="urn:microsoft.com/office/officeart/2005/8/layout/matrix3"/>
    <dgm:cxn modelId="{5107CD7E-CC71-4769-9698-E6E96ADFFBBC}" type="presParOf" srcId="{C6299E0B-3D8B-4260-A31B-6E51CE0BC83F}" destId="{F287E4C6-5550-4CCB-A844-85DCFFDEF97C}" srcOrd="1" destOrd="0" presId="urn:microsoft.com/office/officeart/2005/8/layout/matrix3"/>
    <dgm:cxn modelId="{5212D2AD-6EFB-44AD-932D-46204F1B7AFC}" type="presParOf" srcId="{C6299E0B-3D8B-4260-A31B-6E51CE0BC83F}" destId="{E9E12560-99A4-4FDB-8813-06E31C7E98A1}" srcOrd="2" destOrd="0" presId="urn:microsoft.com/office/officeart/2005/8/layout/matrix3"/>
    <dgm:cxn modelId="{47C4DE5C-1E88-47D4-88D0-26F5BB5BD2AB}" type="presParOf" srcId="{C6299E0B-3D8B-4260-A31B-6E51CE0BC83F}" destId="{EE2EE2F3-7DA9-48A0-8DEC-2E88E78304BC}" srcOrd="3" destOrd="0" presId="urn:microsoft.com/office/officeart/2005/8/layout/matrix3"/>
    <dgm:cxn modelId="{184C61E7-813F-4661-991C-607D9E043F2F}" type="presParOf" srcId="{C6299E0B-3D8B-4260-A31B-6E51CE0BC83F}" destId="{F398B89D-57E3-456A-98EC-4CAA0DA4A32E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E23F4-2E2E-4E48-AEA7-1FA3F68B1131}">
      <dsp:nvSpPr>
        <dsp:cNvPr id="0" name=""/>
        <dsp:cNvSpPr/>
      </dsp:nvSpPr>
      <dsp:spPr>
        <a:xfrm>
          <a:off x="1821223" y="0"/>
          <a:ext cx="4451185" cy="4451185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87E4C6-5550-4CCB-A844-85DCFFDEF97C}">
      <dsp:nvSpPr>
        <dsp:cNvPr id="0" name=""/>
        <dsp:cNvSpPr/>
      </dsp:nvSpPr>
      <dsp:spPr>
        <a:xfrm>
          <a:off x="2244085" y="422862"/>
          <a:ext cx="1735962" cy="173596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3F3FF"/>
              </a:solidFill>
            </a:rPr>
            <a:t>Collège</a:t>
          </a:r>
          <a:endParaRPr lang="fr-FR" sz="1800" b="1" kern="1200" dirty="0">
            <a:solidFill>
              <a:srgbClr val="F3F3FF"/>
            </a:solidFill>
          </a:endParaRPr>
        </a:p>
      </dsp:txBody>
      <dsp:txXfrm>
        <a:off x="2328828" y="507605"/>
        <a:ext cx="1566476" cy="1566476"/>
      </dsp:txXfrm>
    </dsp:sp>
    <dsp:sp modelId="{E9E12560-99A4-4FDB-8813-06E31C7E98A1}">
      <dsp:nvSpPr>
        <dsp:cNvPr id="0" name=""/>
        <dsp:cNvSpPr/>
      </dsp:nvSpPr>
      <dsp:spPr>
        <a:xfrm>
          <a:off x="4113583" y="422862"/>
          <a:ext cx="1735962" cy="1735962"/>
        </a:xfrm>
        <a:prstGeom prst="roundRect">
          <a:avLst/>
        </a:prstGeom>
        <a:solidFill>
          <a:schemeClr val="accent4">
            <a:hueOff val="6745916"/>
            <a:satOff val="-6806"/>
            <a:lumOff val="-7254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>
              <a:solidFill>
                <a:srgbClr val="F3F3FF"/>
              </a:solidFill>
            </a:rPr>
            <a:t>Mouvement sportif</a:t>
          </a:r>
          <a:endParaRPr lang="fr-FR" sz="1800" b="1" kern="1200" dirty="0">
            <a:solidFill>
              <a:srgbClr val="F3F3FF"/>
            </a:solidFill>
          </a:endParaRPr>
        </a:p>
      </dsp:txBody>
      <dsp:txXfrm>
        <a:off x="4198326" y="507605"/>
        <a:ext cx="1566476" cy="1566476"/>
      </dsp:txXfrm>
    </dsp:sp>
    <dsp:sp modelId="{EE2EE2F3-7DA9-48A0-8DEC-2E88E78304BC}">
      <dsp:nvSpPr>
        <dsp:cNvPr id="0" name=""/>
        <dsp:cNvSpPr/>
      </dsp:nvSpPr>
      <dsp:spPr>
        <a:xfrm>
          <a:off x="2244085" y="2292360"/>
          <a:ext cx="1735962" cy="1735962"/>
        </a:xfrm>
        <a:prstGeom prst="roundRect">
          <a:avLst/>
        </a:prstGeom>
        <a:solidFill>
          <a:schemeClr val="accent4">
            <a:hueOff val="13491833"/>
            <a:satOff val="-13613"/>
            <a:lumOff val="-1450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>
              <a:solidFill>
                <a:srgbClr val="F3F3FF"/>
              </a:solidFill>
            </a:rPr>
            <a:t>Collectivités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>
              <a:solidFill>
                <a:srgbClr val="F3F3FF"/>
              </a:solidFill>
            </a:rPr>
            <a:t> territoriales</a:t>
          </a:r>
        </a:p>
      </dsp:txBody>
      <dsp:txXfrm>
        <a:off x="2328828" y="2377103"/>
        <a:ext cx="1566476" cy="1566476"/>
      </dsp:txXfrm>
    </dsp:sp>
    <dsp:sp modelId="{F398B89D-57E3-456A-98EC-4CAA0DA4A32E}">
      <dsp:nvSpPr>
        <dsp:cNvPr id="0" name=""/>
        <dsp:cNvSpPr/>
      </dsp:nvSpPr>
      <dsp:spPr>
        <a:xfrm>
          <a:off x="4113583" y="2292360"/>
          <a:ext cx="1735962" cy="1735962"/>
        </a:xfrm>
        <a:prstGeom prst="roundRect">
          <a:avLst/>
        </a:prstGeom>
        <a:solidFill>
          <a:schemeClr val="accent4">
            <a:hueOff val="20237748"/>
            <a:satOff val="-20419"/>
            <a:lumOff val="-2176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smtClean="0"/>
            <a:t>Services de l’Etat</a:t>
          </a:r>
          <a:endParaRPr lang="fr-FR" sz="1800" b="1" kern="1200" dirty="0">
            <a:solidFill>
              <a:srgbClr val="FF0000"/>
            </a:solidFill>
          </a:endParaRPr>
        </a:p>
      </dsp:txBody>
      <dsp:txXfrm>
        <a:off x="4198326" y="2377103"/>
        <a:ext cx="1566476" cy="15664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FC9AD-734A-4F3B-86E2-3181E8243B01}" type="datetimeFigureOut">
              <a:rPr lang="fr-FR" smtClean="0"/>
              <a:t>11/06/2023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47018-FA1E-4EE9-8731-866CB5CBFA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61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47018-FA1E-4EE9-8731-866CB5CBFA6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724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B7A9EBB-5B1B-8545-BCF9-CE91C3E8AA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58719" y="0"/>
            <a:ext cx="6617116" cy="4197085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65D8502-B56D-4AA0-B897-948FB2CE0797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4AB1A4-9C5A-6F02-BDC7-D36CCC0AF433}"/>
              </a:ext>
            </a:extLst>
          </p:cNvPr>
          <p:cNvSpPr/>
          <p:nvPr userDrawn="1"/>
        </p:nvSpPr>
        <p:spPr>
          <a:xfrm rot="10800000">
            <a:off x="7912099" y="0"/>
            <a:ext cx="4279901" cy="6858000"/>
          </a:xfrm>
          <a:prstGeom prst="rect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6B603C9A-1236-925A-29C2-02658FA8E4D6}"/>
              </a:ext>
            </a:extLst>
          </p:cNvPr>
          <p:cNvSpPr/>
          <p:nvPr userDrawn="1"/>
        </p:nvSpPr>
        <p:spPr>
          <a:xfrm flipH="1">
            <a:off x="5282589" y="1"/>
            <a:ext cx="2629510" cy="6857999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0A5E888-F0C9-295D-F5A2-6FB3DC9B022B}"/>
              </a:ext>
            </a:extLst>
          </p:cNvPr>
          <p:cNvCxnSpPr>
            <a:cxnSpLocks/>
          </p:cNvCxnSpPr>
          <p:nvPr userDrawn="1"/>
        </p:nvCxnSpPr>
        <p:spPr>
          <a:xfrm>
            <a:off x="7480169" y="2450969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D8C3282-BCB1-0308-5110-04693055E887}"/>
              </a:ext>
            </a:extLst>
          </p:cNvPr>
          <p:cNvCxnSpPr>
            <a:cxnSpLocks/>
          </p:cNvCxnSpPr>
          <p:nvPr userDrawn="1"/>
        </p:nvCxnSpPr>
        <p:spPr>
          <a:xfrm>
            <a:off x="7480169" y="4020532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75F89B-7A84-F3BC-F649-B8EF6D233E20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480169" y="2777440"/>
            <a:ext cx="3817938" cy="1008062"/>
          </a:xfrm>
        </p:spPr>
        <p:txBody>
          <a:bodyPr/>
          <a:lstStyle>
            <a:lvl1pPr marL="0">
              <a:lnSpc>
                <a:spcPts val="4100"/>
              </a:lnSpc>
              <a:spcAft>
                <a:spcPts val="0"/>
              </a:spcAft>
              <a:defRPr sz="4000" b="1" i="0" cap="all" baseline="0">
                <a:ln w="12700"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B52E797-2B8F-1268-66E1-8F287DD8096F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7480169" y="4278422"/>
            <a:ext cx="3817938" cy="1634695"/>
          </a:xfrm>
        </p:spPr>
        <p:txBody>
          <a:bodyPr>
            <a:scene3d>
              <a:camera prst="orthographicFront"/>
              <a:lightRig rig="threePt" dir="t">
                <a:rot lat="0" lon="0" rev="0"/>
              </a:lightRig>
            </a:scene3d>
          </a:bodyPr>
          <a:lstStyle>
            <a:lvl1pPr marL="0">
              <a:lnSpc>
                <a:spcPts val="3900"/>
              </a:lnSpc>
              <a:spcAft>
                <a:spcPts val="0"/>
              </a:spcAft>
              <a:defRPr sz="3600" b="0" i="0" cap="all" baseline="0">
                <a:ln w="19050">
                  <a:noFill/>
                </a:ln>
                <a:solidFill>
                  <a:schemeClr val="bg1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F3714AF-1E44-C54A-A9F2-5B555BC79CC4}"/>
              </a:ext>
            </a:extLst>
          </p:cNvPr>
          <p:cNvCxnSpPr>
            <a:cxnSpLocks/>
          </p:cNvCxnSpPr>
          <p:nvPr userDrawn="1"/>
        </p:nvCxnSpPr>
        <p:spPr>
          <a:xfrm flipH="1">
            <a:off x="5219089" y="1"/>
            <a:ext cx="2629510" cy="6857999"/>
          </a:xfrm>
          <a:prstGeom prst="line">
            <a:avLst/>
          </a:prstGeom>
          <a:ln w="38100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618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FF98BF-5D71-D925-451B-4BFF4FB5FAB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13AD23C1-3979-C9EC-E197-CDAB908A3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e la date 1">
            <a:extLst>
              <a:ext uri="{FF2B5EF4-FFF2-40B4-BE49-F238E27FC236}">
                <a16:creationId xmlns:a16="http://schemas.microsoft.com/office/drawing/2014/main" id="{C4EBC803-1B8E-3C11-A38F-B0A4E2DE4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A960CF45-7EE6-4EBC-84C9-7434560C7697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1D75043-56B2-D147-C093-0F529998E727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07C4810F-E7F4-3BFA-5CFB-7A41859E4C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08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25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124744"/>
            <a:ext cx="12192000" cy="5784533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85713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fld id="{3E5C3258-EB5B-4EB2-96C6-F6ACEF41639D}" type="datetime1">
              <a:rPr lang="fr-FR" smtClean="0"/>
              <a:t>11/06/2023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2653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35C6D7B-7990-4FC2-B17A-12E7008B781D}" type="datetime1">
              <a:rPr lang="fr-FR" smtClean="0"/>
              <a:t>11/06/2023</a:t>
            </a:fld>
            <a:endParaRPr lang="fr-FR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5362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817154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9C80971-D59D-4E6D-BC11-B9CC48E0F02F}" type="datetime1">
              <a:rPr lang="fr-FR" smtClean="0"/>
              <a:t>11/06/2023</a:t>
            </a:fld>
            <a:endParaRPr lang="fr-FR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67221"/>
            <a:ext cx="11233151" cy="719988"/>
          </a:xfrm>
        </p:spPr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66813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C2A9379D-5483-401B-AB22-706C73D383DB}" type="datetime1">
              <a:rPr lang="fr-FR" smtClean="0"/>
              <a:t>11/06/2023</a:t>
            </a:fld>
            <a:endParaRPr lang="fr-FR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31801" y="1777531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3967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31371" y="2276872"/>
            <a:ext cx="3408628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67808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7199317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866FB5D-5E67-4372-B44C-A94F6664041D}" type="datetime1">
              <a:rPr lang="fr-FR" smtClean="0"/>
              <a:t>11/06/2023</a:t>
            </a:fld>
            <a:endParaRPr lang="fr-FR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1316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9279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4706537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EFFAB532-48DF-46FD-A8D7-E50046B58FB2}" type="datetime1">
              <a:rPr lang="fr-FR" smtClean="0"/>
              <a:t>11/06/2023</a:t>
            </a:fld>
            <a:endParaRPr lang="fr-FR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4569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55395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31371" y="2276873"/>
            <a:ext cx="7681384" cy="3839633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3817254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0" y="2852936"/>
            <a:ext cx="11232000" cy="305763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122764" indent="0">
              <a:spcBef>
                <a:spcPts val="667"/>
              </a:spcBef>
              <a:spcAft>
                <a:spcPts val="0"/>
              </a:spcAft>
              <a:buNone/>
              <a:tabLst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23D3A784-2369-4974-A371-15948251A848}" type="datetime1">
              <a:rPr lang="fr-FR" smtClean="0"/>
              <a:t>11/06/2023</a:t>
            </a:fld>
            <a:endParaRPr lang="fr-FR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79775" y="260648"/>
            <a:ext cx="7585175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FCFC8C2-62C3-7540-89CE-4989264375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69198" y="0"/>
            <a:ext cx="3714567" cy="235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2125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B7A9EBB-5B1B-8545-BCF9-CE91C3E8AA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58719" y="0"/>
            <a:ext cx="6617116" cy="4197085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65D8502-B56D-4AA0-B897-948FB2CE0797}" type="datetime1">
              <a:rPr lang="fr-FR" smtClean="0">
                <a:solidFill>
                  <a:srgbClr val="000000">
                    <a:alpha val="0"/>
                  </a:srgbClr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>
                  <a:alpha val="0"/>
                </a:srgbClr>
              </a:solidFill>
              <a:latin typeface="Marianne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>
                    <a:alpha val="0"/>
                  </a:srgbClr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>
                  <a:alpha val="0"/>
                </a:srgbClr>
              </a:solidFill>
              <a:latin typeface="Marianne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4AB1A4-9C5A-6F02-BDC7-D36CCC0AF433}"/>
              </a:ext>
            </a:extLst>
          </p:cNvPr>
          <p:cNvSpPr/>
          <p:nvPr userDrawn="1"/>
        </p:nvSpPr>
        <p:spPr>
          <a:xfrm rot="10800000">
            <a:off x="7912099" y="0"/>
            <a:ext cx="4279901" cy="6858000"/>
          </a:xfrm>
          <a:prstGeom prst="rect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6B603C9A-1236-925A-29C2-02658FA8E4D6}"/>
              </a:ext>
            </a:extLst>
          </p:cNvPr>
          <p:cNvSpPr/>
          <p:nvPr userDrawn="1"/>
        </p:nvSpPr>
        <p:spPr>
          <a:xfrm flipH="1">
            <a:off x="5282589" y="1"/>
            <a:ext cx="2629510" cy="6857999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0A5E888-F0C9-295D-F5A2-6FB3DC9B022B}"/>
              </a:ext>
            </a:extLst>
          </p:cNvPr>
          <p:cNvCxnSpPr>
            <a:cxnSpLocks/>
          </p:cNvCxnSpPr>
          <p:nvPr userDrawn="1"/>
        </p:nvCxnSpPr>
        <p:spPr>
          <a:xfrm>
            <a:off x="7480169" y="2450969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D8C3282-BCB1-0308-5110-04693055E887}"/>
              </a:ext>
            </a:extLst>
          </p:cNvPr>
          <p:cNvCxnSpPr>
            <a:cxnSpLocks/>
          </p:cNvCxnSpPr>
          <p:nvPr userDrawn="1"/>
        </p:nvCxnSpPr>
        <p:spPr>
          <a:xfrm>
            <a:off x="7480169" y="4020532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75F89B-7A84-F3BC-F649-B8EF6D233E20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480169" y="2777440"/>
            <a:ext cx="3817938" cy="1008062"/>
          </a:xfrm>
        </p:spPr>
        <p:txBody>
          <a:bodyPr/>
          <a:lstStyle>
            <a:lvl1pPr marL="0">
              <a:lnSpc>
                <a:spcPts val="4100"/>
              </a:lnSpc>
              <a:spcAft>
                <a:spcPts val="0"/>
              </a:spcAft>
              <a:defRPr sz="4000" b="1" i="0" cap="all" baseline="0">
                <a:ln w="12700"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B52E797-2B8F-1268-66E1-8F287DD8096F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7480169" y="4278422"/>
            <a:ext cx="3817938" cy="1634695"/>
          </a:xfrm>
        </p:spPr>
        <p:txBody>
          <a:bodyPr>
            <a:scene3d>
              <a:camera prst="orthographicFront"/>
              <a:lightRig rig="threePt" dir="t">
                <a:rot lat="0" lon="0" rev="0"/>
              </a:lightRig>
            </a:scene3d>
          </a:bodyPr>
          <a:lstStyle>
            <a:lvl1pPr marL="0">
              <a:lnSpc>
                <a:spcPts val="3900"/>
              </a:lnSpc>
              <a:spcAft>
                <a:spcPts val="0"/>
              </a:spcAft>
              <a:defRPr sz="3600" b="0" i="0" cap="all" baseline="0">
                <a:ln w="19050">
                  <a:noFill/>
                </a:ln>
                <a:solidFill>
                  <a:schemeClr val="bg1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F3714AF-1E44-C54A-A9F2-5B555BC79CC4}"/>
              </a:ext>
            </a:extLst>
          </p:cNvPr>
          <p:cNvCxnSpPr>
            <a:cxnSpLocks/>
          </p:cNvCxnSpPr>
          <p:nvPr userDrawn="1"/>
        </p:nvCxnSpPr>
        <p:spPr>
          <a:xfrm flipH="1">
            <a:off x="5219089" y="1"/>
            <a:ext cx="2629510" cy="6857999"/>
          </a:xfrm>
          <a:prstGeom prst="line">
            <a:avLst/>
          </a:prstGeom>
          <a:ln w="38100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67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B7A9EBB-5B1B-8545-BCF9-CE91C3E8AA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58719" y="1"/>
            <a:ext cx="2951151" cy="1871848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65D8502-B56D-4AA0-B897-948FB2CE0797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-3850783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4AB1A4-9C5A-6F02-BDC7-D36CCC0AF433}"/>
              </a:ext>
            </a:extLst>
          </p:cNvPr>
          <p:cNvSpPr/>
          <p:nvPr userDrawn="1"/>
        </p:nvSpPr>
        <p:spPr>
          <a:xfrm rot="10800000">
            <a:off x="4061314" y="0"/>
            <a:ext cx="8130685" cy="6858000"/>
          </a:xfrm>
          <a:prstGeom prst="rect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6B603C9A-1236-925A-29C2-02658FA8E4D6}"/>
              </a:ext>
            </a:extLst>
          </p:cNvPr>
          <p:cNvSpPr/>
          <p:nvPr userDrawn="1"/>
        </p:nvSpPr>
        <p:spPr>
          <a:xfrm flipH="1">
            <a:off x="1431806" y="1"/>
            <a:ext cx="2629510" cy="6857999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0A5E888-F0C9-295D-F5A2-6FB3DC9B022B}"/>
              </a:ext>
            </a:extLst>
          </p:cNvPr>
          <p:cNvCxnSpPr>
            <a:cxnSpLocks/>
          </p:cNvCxnSpPr>
          <p:nvPr userDrawn="1"/>
        </p:nvCxnSpPr>
        <p:spPr>
          <a:xfrm>
            <a:off x="3629385" y="2450969"/>
            <a:ext cx="8562614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75F89B-7A84-F3BC-F649-B8EF6D233E20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3629386" y="2777440"/>
            <a:ext cx="3817938" cy="1008062"/>
          </a:xfrm>
        </p:spPr>
        <p:txBody>
          <a:bodyPr/>
          <a:lstStyle>
            <a:lvl1pPr marL="0">
              <a:lnSpc>
                <a:spcPts val="4100"/>
              </a:lnSpc>
              <a:spcAft>
                <a:spcPts val="0"/>
              </a:spcAft>
              <a:defRPr sz="4000" b="1" i="0" cap="all" baseline="0">
                <a:ln w="12700"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B52E797-2B8F-1268-66E1-8F287DD8096F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3629386" y="4278422"/>
            <a:ext cx="3817938" cy="1634695"/>
          </a:xfrm>
        </p:spPr>
        <p:txBody>
          <a:bodyPr>
            <a:scene3d>
              <a:camera prst="orthographicFront"/>
              <a:lightRig rig="threePt" dir="t">
                <a:rot lat="0" lon="0" rev="0"/>
              </a:lightRig>
            </a:scene3d>
          </a:bodyPr>
          <a:lstStyle>
            <a:lvl1pPr marL="0">
              <a:lnSpc>
                <a:spcPts val="3900"/>
              </a:lnSpc>
              <a:spcAft>
                <a:spcPts val="0"/>
              </a:spcAft>
              <a:defRPr sz="3600" b="0" i="0" cap="all" baseline="0">
                <a:ln w="19050">
                  <a:noFill/>
                </a:ln>
                <a:solidFill>
                  <a:schemeClr val="bg1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F3714AF-1E44-C54A-A9F2-5B555BC79CC4}"/>
              </a:ext>
            </a:extLst>
          </p:cNvPr>
          <p:cNvCxnSpPr>
            <a:cxnSpLocks/>
          </p:cNvCxnSpPr>
          <p:nvPr userDrawn="1"/>
        </p:nvCxnSpPr>
        <p:spPr>
          <a:xfrm flipH="1">
            <a:off x="1368306" y="1"/>
            <a:ext cx="2629510" cy="6857999"/>
          </a:xfrm>
          <a:prstGeom prst="line">
            <a:avLst/>
          </a:prstGeom>
          <a:ln w="38100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437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riangle rectangle 20">
            <a:extLst>
              <a:ext uri="{FF2B5EF4-FFF2-40B4-BE49-F238E27FC236}">
                <a16:creationId xmlns:a16="http://schemas.microsoft.com/office/drawing/2014/main" id="{11631651-C0D1-26DE-D322-3900AB6A06E6}"/>
              </a:ext>
            </a:extLst>
          </p:cNvPr>
          <p:cNvSpPr/>
          <p:nvPr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BECA9B-4A3C-247B-E25B-60765B524B5F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63356E7-00F1-6F1C-03F5-E6D9E4DFA346}"/>
              </a:ext>
            </a:extLst>
          </p:cNvPr>
          <p:cNvGrpSpPr/>
          <p:nvPr userDrawn="1"/>
        </p:nvGrpSpPr>
        <p:grpSpPr>
          <a:xfrm rot="10800000">
            <a:off x="7911490" y="0"/>
            <a:ext cx="4280509" cy="6858000"/>
            <a:chOff x="2359198" y="0"/>
            <a:chExt cx="3841362" cy="6154422"/>
          </a:xfrm>
          <a:solidFill>
            <a:srgbClr val="00C28F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66153B-DC5F-FB54-6923-69BFE42389D8}"/>
                </a:ext>
              </a:extLst>
            </p:cNvPr>
            <p:cNvSpPr/>
            <p:nvPr userDrawn="1"/>
          </p:nvSpPr>
          <p:spPr>
            <a:xfrm>
              <a:off x="2359198" y="0"/>
              <a:ext cx="1481621" cy="6154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  <p:sp>
          <p:nvSpPr>
            <p:cNvPr id="18" name="Triangle rectangle 17">
              <a:extLst>
                <a:ext uri="{FF2B5EF4-FFF2-40B4-BE49-F238E27FC236}">
                  <a16:creationId xmlns:a16="http://schemas.microsoft.com/office/drawing/2014/main" id="{21D5A8FC-07D4-4C0E-13E8-8C7D03653414}"/>
                </a:ext>
              </a:extLst>
            </p:cNvPr>
            <p:cNvSpPr/>
            <p:nvPr/>
          </p:nvSpPr>
          <p:spPr>
            <a:xfrm rot="10800000" flipH="1">
              <a:off x="3840818" y="0"/>
              <a:ext cx="2359742" cy="615442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4D1090-AB28-7D82-AE4B-2BF68967705B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4566" y="2798589"/>
            <a:ext cx="6294268" cy="1415602"/>
          </a:xfrm>
        </p:spPr>
        <p:txBody>
          <a:bodyPr>
            <a:normAutofit/>
          </a:bodyPr>
          <a:lstStyle>
            <a:lvl1pPr>
              <a:defRPr sz="3000" cap="all" baseline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D02010C9-6F13-C85E-9426-ED40FC6FD3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25D13F-AECF-FC75-E869-DB9FDA01EA93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633CDC7E-2897-A8EB-D36F-8C782195D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6" name="Espace réservé de la date 1">
            <a:extLst>
              <a:ext uri="{FF2B5EF4-FFF2-40B4-BE49-F238E27FC236}">
                <a16:creationId xmlns:a16="http://schemas.microsoft.com/office/drawing/2014/main" id="{7B7D8F73-4ACF-9DB8-C579-E83B7D311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6C05381-B4E2-41A2-A8EE-17C0CC932AEC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30064E9-50E0-1D24-F1DE-A7763463E899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35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riangle rectangle 28">
            <a:extLst>
              <a:ext uri="{FF2B5EF4-FFF2-40B4-BE49-F238E27FC236}">
                <a16:creationId xmlns:a16="http://schemas.microsoft.com/office/drawing/2014/main" id="{56790F39-A3F2-2685-0DDA-F442BEDF7B8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0" name="Triangle rectangle 19">
            <a:extLst>
              <a:ext uri="{FF2B5EF4-FFF2-40B4-BE49-F238E27FC236}">
                <a16:creationId xmlns:a16="http://schemas.microsoft.com/office/drawing/2014/main" id="{BC499D4C-77EC-83D9-600D-B362EBD10A7D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DE1B39-6388-5106-90C1-33513FB531DB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752B95D-6A27-D36A-5A6D-12EBFB406C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249F72F-60ED-9B2E-EB67-B41BF4915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8867" y="2837858"/>
            <a:ext cx="6294268" cy="2931974"/>
          </a:xfrm>
        </p:spPr>
        <p:txBody>
          <a:bodyPr/>
          <a:lstStyle>
            <a:lvl1pPr marL="355600" indent="-266700" algn="l" defTabSz="121917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60DD05-08D7-AB29-7ED6-ED360EB482E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BF9517E-8D20-7AB2-040E-3134E46FE4A2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6" name="Espace réservé du numéro de diapositive 5">
            <a:extLst>
              <a:ext uri="{FF2B5EF4-FFF2-40B4-BE49-F238E27FC236}">
                <a16:creationId xmlns:a16="http://schemas.microsoft.com/office/drawing/2014/main" id="{71859167-2FE8-EE24-C8CE-31D1F9ED5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7" name="Espace réservé de la date 1">
            <a:extLst>
              <a:ext uri="{FF2B5EF4-FFF2-40B4-BE49-F238E27FC236}">
                <a16:creationId xmlns:a16="http://schemas.microsoft.com/office/drawing/2014/main" id="{32256F67-FDC5-A9D6-A862-CA151FB0F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63BD604-CCB4-4994-B075-6FC0B639068E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683BD10-28A8-044C-E70E-8B857F2C16F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9762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rectangle 21">
            <a:extLst>
              <a:ext uri="{FF2B5EF4-FFF2-40B4-BE49-F238E27FC236}">
                <a16:creationId xmlns:a16="http://schemas.microsoft.com/office/drawing/2014/main" id="{51EEF11C-08D2-578B-649F-2E09BBDF67F6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7F2132E-407A-1A2B-035B-E3B8355A67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9575" y="2799976"/>
            <a:ext cx="6292850" cy="351597"/>
          </a:xfrm>
          <a:solidFill>
            <a:srgbClr val="00C28F">
              <a:alpha val="30196"/>
            </a:srgbClr>
          </a:solidFill>
        </p:spPr>
        <p:txBody>
          <a:bodyPr/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9D08D841-E5CA-6DE0-B8D7-1B6A66843908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0147DD-4762-C3BE-DB7C-CB26DD16F2E5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29DC159-29BA-A28F-ABA2-E6731C239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78A2CF5-A35F-56EA-6062-181C9853CA3E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0B7E9822-0537-2953-CD06-4834A1CE3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0" name="Espace réservé de la date 1">
            <a:extLst>
              <a:ext uri="{FF2B5EF4-FFF2-40B4-BE49-F238E27FC236}">
                <a16:creationId xmlns:a16="http://schemas.microsoft.com/office/drawing/2014/main" id="{C2E93F13-37FE-9B2B-40CB-0CCD727F2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F849A8F8-5004-40F8-8095-F5D2B0F0A191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2C968E5-9378-3E64-960F-46BEA64D010C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0580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riangle rectangle 25">
            <a:extLst>
              <a:ext uri="{FF2B5EF4-FFF2-40B4-BE49-F238E27FC236}">
                <a16:creationId xmlns:a16="http://schemas.microsoft.com/office/drawing/2014/main" id="{CCB5C336-8909-8FE7-2728-A0A894BC2A7E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7F41D77-14A7-40C2-FFB1-125156324F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-7337" y="1192214"/>
            <a:ext cx="2869283" cy="5040194"/>
          </a:xfrm>
          <a:custGeom>
            <a:avLst/>
            <a:gdLst>
              <a:gd name="connsiteX0" fmla="*/ 3 w 3005844"/>
              <a:gd name="connsiteY0" fmla="*/ 1785758 h 4675187"/>
              <a:gd name="connsiteX1" fmla="*/ 1502922 w 3005844"/>
              <a:gd name="connsiteY1" fmla="*/ 0 h 4675187"/>
              <a:gd name="connsiteX2" fmla="*/ 3005841 w 3005844"/>
              <a:gd name="connsiteY2" fmla="*/ 1785758 h 4675187"/>
              <a:gd name="connsiteX3" fmla="*/ 2431777 w 3005844"/>
              <a:gd name="connsiteY3" fmla="*/ 4675175 h 4675187"/>
              <a:gd name="connsiteX4" fmla="*/ 574067 w 3005844"/>
              <a:gd name="connsiteY4" fmla="*/ 4675175 h 4675187"/>
              <a:gd name="connsiteX5" fmla="*/ 3 w 3005844"/>
              <a:gd name="connsiteY5" fmla="*/ 1785758 h 4675187"/>
              <a:gd name="connsiteX0" fmla="*/ 0 w 3005838"/>
              <a:gd name="connsiteY0" fmla="*/ 1794635 h 4684052"/>
              <a:gd name="connsiteX1" fmla="*/ 899237 w 3005838"/>
              <a:gd name="connsiteY1" fmla="*/ 0 h 4684052"/>
              <a:gd name="connsiteX2" fmla="*/ 3005838 w 3005838"/>
              <a:gd name="connsiteY2" fmla="*/ 1794635 h 4684052"/>
              <a:gd name="connsiteX3" fmla="*/ 2431774 w 3005838"/>
              <a:gd name="connsiteY3" fmla="*/ 4684052 h 4684052"/>
              <a:gd name="connsiteX4" fmla="*/ 574064 w 3005838"/>
              <a:gd name="connsiteY4" fmla="*/ 4684052 h 4684052"/>
              <a:gd name="connsiteX5" fmla="*/ 0 w 3005838"/>
              <a:gd name="connsiteY5" fmla="*/ 1794635 h 4684052"/>
              <a:gd name="connsiteX0" fmla="*/ 0 w 3431966"/>
              <a:gd name="connsiteY0" fmla="*/ 3428126 h 4684052"/>
              <a:gd name="connsiteX1" fmla="*/ 1325365 w 3431966"/>
              <a:gd name="connsiteY1" fmla="*/ 0 h 4684052"/>
              <a:gd name="connsiteX2" fmla="*/ 3431966 w 3431966"/>
              <a:gd name="connsiteY2" fmla="*/ 1794635 h 4684052"/>
              <a:gd name="connsiteX3" fmla="*/ 2857902 w 3431966"/>
              <a:gd name="connsiteY3" fmla="*/ 4684052 h 4684052"/>
              <a:gd name="connsiteX4" fmla="*/ 1000192 w 3431966"/>
              <a:gd name="connsiteY4" fmla="*/ 4684052 h 4684052"/>
              <a:gd name="connsiteX5" fmla="*/ 0 w 3431966"/>
              <a:gd name="connsiteY5" fmla="*/ 3428126 h 4684052"/>
              <a:gd name="connsiteX0" fmla="*/ 0 w 3431966"/>
              <a:gd name="connsiteY0" fmla="*/ 3419248 h 4675174"/>
              <a:gd name="connsiteX1" fmla="*/ 1343121 w 3431966"/>
              <a:gd name="connsiteY1" fmla="*/ 0 h 4675174"/>
              <a:gd name="connsiteX2" fmla="*/ 3431966 w 3431966"/>
              <a:gd name="connsiteY2" fmla="*/ 1785757 h 4675174"/>
              <a:gd name="connsiteX3" fmla="*/ 2857902 w 3431966"/>
              <a:gd name="connsiteY3" fmla="*/ 4675174 h 4675174"/>
              <a:gd name="connsiteX4" fmla="*/ 1000192 w 3431966"/>
              <a:gd name="connsiteY4" fmla="*/ 4675174 h 4675174"/>
              <a:gd name="connsiteX5" fmla="*/ 0 w 3431966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1000192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5893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5190079"/>
              <a:gd name="connsiteX1" fmla="*/ 1343121 w 2863795"/>
              <a:gd name="connsiteY1" fmla="*/ 0 h 5190079"/>
              <a:gd name="connsiteX2" fmla="*/ 2863795 w 2863795"/>
              <a:gd name="connsiteY2" fmla="*/ 1345 h 5190079"/>
              <a:gd name="connsiteX3" fmla="*/ 2857902 w 2863795"/>
              <a:gd name="connsiteY3" fmla="*/ 4675174 h 5190079"/>
              <a:gd name="connsiteX4" fmla="*/ 5893 w 2863795"/>
              <a:gd name="connsiteY4" fmla="*/ 5190079 h 5190079"/>
              <a:gd name="connsiteX5" fmla="*/ 0 w 2863795"/>
              <a:gd name="connsiteY5" fmla="*/ 3419248 h 5190079"/>
              <a:gd name="connsiteX0" fmla="*/ 0 w 2867135"/>
              <a:gd name="connsiteY0" fmla="*/ 3419248 h 5207834"/>
              <a:gd name="connsiteX1" fmla="*/ 1343121 w 2867135"/>
              <a:gd name="connsiteY1" fmla="*/ 0 h 5207834"/>
              <a:gd name="connsiteX2" fmla="*/ 2863795 w 2867135"/>
              <a:gd name="connsiteY2" fmla="*/ 1345 h 5207834"/>
              <a:gd name="connsiteX3" fmla="*/ 2866780 w 2867135"/>
              <a:gd name="connsiteY3" fmla="*/ 5207834 h 5207834"/>
              <a:gd name="connsiteX4" fmla="*/ 5893 w 2867135"/>
              <a:gd name="connsiteY4" fmla="*/ 5190079 h 5207834"/>
              <a:gd name="connsiteX5" fmla="*/ 0 w 2867135"/>
              <a:gd name="connsiteY5" fmla="*/ 3419248 h 5207834"/>
              <a:gd name="connsiteX0" fmla="*/ 0 w 2874583"/>
              <a:gd name="connsiteY0" fmla="*/ 3419248 h 5190079"/>
              <a:gd name="connsiteX1" fmla="*/ 1343121 w 2874583"/>
              <a:gd name="connsiteY1" fmla="*/ 0 h 5190079"/>
              <a:gd name="connsiteX2" fmla="*/ 2863795 w 2874583"/>
              <a:gd name="connsiteY2" fmla="*/ 1345 h 5190079"/>
              <a:gd name="connsiteX3" fmla="*/ 2874400 w 2874583"/>
              <a:gd name="connsiteY3" fmla="*/ 5040194 h 5190079"/>
              <a:gd name="connsiteX4" fmla="*/ 5893 w 2874583"/>
              <a:gd name="connsiteY4" fmla="*/ 5190079 h 5190079"/>
              <a:gd name="connsiteX5" fmla="*/ 0 w 2874583"/>
              <a:gd name="connsiteY5" fmla="*/ 3419248 h 5190079"/>
              <a:gd name="connsiteX0" fmla="*/ 0 w 2874583"/>
              <a:gd name="connsiteY0" fmla="*/ 3419248 h 5052919"/>
              <a:gd name="connsiteX1" fmla="*/ 1343121 w 2874583"/>
              <a:gd name="connsiteY1" fmla="*/ 0 h 5052919"/>
              <a:gd name="connsiteX2" fmla="*/ 2863795 w 2874583"/>
              <a:gd name="connsiteY2" fmla="*/ 1345 h 5052919"/>
              <a:gd name="connsiteX3" fmla="*/ 2874400 w 2874583"/>
              <a:gd name="connsiteY3" fmla="*/ 5040194 h 5052919"/>
              <a:gd name="connsiteX4" fmla="*/ 5893 w 2874583"/>
              <a:gd name="connsiteY4" fmla="*/ 5052919 h 5052919"/>
              <a:gd name="connsiteX5" fmla="*/ 0 w 2874583"/>
              <a:gd name="connsiteY5" fmla="*/ 3419248 h 5052919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7135"/>
              <a:gd name="connsiteY0" fmla="*/ 341924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1924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2148 w 2869283"/>
              <a:gd name="connsiteY0" fmla="*/ 3434488 h 5040194"/>
              <a:gd name="connsiteX1" fmla="*/ 1345269 w 2869283"/>
              <a:gd name="connsiteY1" fmla="*/ 0 h 5040194"/>
              <a:gd name="connsiteX2" fmla="*/ 2865943 w 2869283"/>
              <a:gd name="connsiteY2" fmla="*/ 1345 h 5040194"/>
              <a:gd name="connsiteX3" fmla="*/ 2868928 w 2869283"/>
              <a:gd name="connsiteY3" fmla="*/ 5040194 h 5040194"/>
              <a:gd name="connsiteX4" fmla="*/ 421 w 2869283"/>
              <a:gd name="connsiteY4" fmla="*/ 5037679 h 5040194"/>
              <a:gd name="connsiteX5" fmla="*/ 2148 w 2869283"/>
              <a:gd name="connsiteY5" fmla="*/ 3434488 h 504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9283" h="5040194">
                <a:moveTo>
                  <a:pt x="2148" y="3434488"/>
                </a:moveTo>
                <a:lnTo>
                  <a:pt x="1345269" y="0"/>
                </a:lnTo>
                <a:lnTo>
                  <a:pt x="2865943" y="1345"/>
                </a:lnTo>
                <a:cubicBezTo>
                  <a:pt x="2863979" y="1559288"/>
                  <a:pt x="2870892" y="3482251"/>
                  <a:pt x="2868928" y="5040194"/>
                </a:cubicBezTo>
                <a:lnTo>
                  <a:pt x="421" y="5037679"/>
                </a:lnTo>
                <a:cubicBezTo>
                  <a:pt x="-1543" y="4619037"/>
                  <a:pt x="4112" y="3853130"/>
                  <a:pt x="2148" y="3434488"/>
                </a:cubicBezTo>
                <a:close/>
              </a:path>
            </a:pathLst>
          </a:custGeom>
        </p:spPr>
        <p:txBody>
          <a:bodyPr anchor="ctr"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5908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02644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95789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5F3FCF6B-7EAE-5361-1642-4E544C15DEB6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78F3D4-CD15-C796-CC84-8660CCD37369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F9339E-5065-1B80-6089-3DCF550D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EFC6120-C51A-8FEB-F389-C6529A6D6B39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3" name="Espace réservé du numéro de diapositive 5">
            <a:extLst>
              <a:ext uri="{FF2B5EF4-FFF2-40B4-BE49-F238E27FC236}">
                <a16:creationId xmlns:a16="http://schemas.microsoft.com/office/drawing/2014/main" id="{DE771E9A-E0BD-E639-4DBA-00A7080C3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4" name="Espace réservé de la date 1">
            <a:extLst>
              <a:ext uri="{FF2B5EF4-FFF2-40B4-BE49-F238E27FC236}">
                <a16:creationId xmlns:a16="http://schemas.microsoft.com/office/drawing/2014/main" id="{0111DB18-0F31-1932-5FAC-1018A499D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B52F962-DEDA-4ED4-9CE3-129D611399E6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EB4D1EA-EB03-3A50-91C0-521C4B4D80BB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2268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le rectangle 23">
            <a:extLst>
              <a:ext uri="{FF2B5EF4-FFF2-40B4-BE49-F238E27FC236}">
                <a16:creationId xmlns:a16="http://schemas.microsoft.com/office/drawing/2014/main" id="{7DDBB7FE-F6A4-F9BB-909B-2BF6581B6114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5210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1946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5091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riangle rectangle 14">
            <a:extLst>
              <a:ext uri="{FF2B5EF4-FFF2-40B4-BE49-F238E27FC236}">
                <a16:creationId xmlns:a16="http://schemas.microsoft.com/office/drawing/2014/main" id="{77BF7F45-C57A-921B-CCD6-97F5BFABD864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0A1B79-9AFE-4EDA-B74E-4668D2463482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D1D62F1-9C50-7FE0-3F5C-112C172704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337A2F8-D03D-913F-B2BA-71AC5F6D1AE5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28D61FE0-B189-FC9C-CC9F-0516DB2F6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2" name="Espace réservé de la date 1">
            <a:extLst>
              <a:ext uri="{FF2B5EF4-FFF2-40B4-BE49-F238E27FC236}">
                <a16:creationId xmlns:a16="http://schemas.microsoft.com/office/drawing/2014/main" id="{7A00C04C-ADCA-E2FD-F23A-7E3656946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8469CE72-9535-4AEC-B079-EF51EED48FCA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AA8715C-C5AD-F8D9-1D3A-2A0CFCB2EBC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94478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E89F8723-6ACF-A12C-0702-22D214BA28C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27F6C7-17F8-2C83-124E-68C00A39109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4DE25B4D-433B-30F0-077C-ED0A5CA25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3A050C8F-E2F6-6E20-31DA-C4AAD4887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E159F7E-5641-4B13-AD5A-EAC591D761E1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786367E-AD37-4BEB-1B08-858301C4F207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99BF54A-80E8-E34D-33B6-B8805F5E15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7309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0FF98BF-5D71-D925-451B-4BFF4FB5FAB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13AD23C1-3979-C9EC-E197-CDAB908A3F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0" name="Espace réservé de la date 1">
            <a:extLst>
              <a:ext uri="{FF2B5EF4-FFF2-40B4-BE49-F238E27FC236}">
                <a16:creationId xmlns:a16="http://schemas.microsoft.com/office/drawing/2014/main" id="{C4EBC803-1B8E-3C11-A38F-B0A4E2DE4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A960CF45-7EE6-4EBC-84C9-7434560C7697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1D75043-56B2-D147-C093-0F529998E727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 5">
            <a:extLst>
              <a:ext uri="{FF2B5EF4-FFF2-40B4-BE49-F238E27FC236}">
                <a16:creationId xmlns:a16="http://schemas.microsoft.com/office/drawing/2014/main" id="{07C4810F-E7F4-3BFA-5CFB-7A41859E4C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4248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70051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124744"/>
            <a:ext cx="12192000" cy="5784533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85713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fld id="{3E5C3258-EB5B-4EB2-96C6-F6ACEF41639D}" type="datetime1">
              <a:rPr lang="fr-FR" smtClean="0">
                <a:solidFill>
                  <a:srgbClr val="FFFFFF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FFFFFF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19174742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35C6D7B-7990-4FC2-B17A-12E7008B781D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5362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397880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riangle rectangle 20">
            <a:extLst>
              <a:ext uri="{FF2B5EF4-FFF2-40B4-BE49-F238E27FC236}">
                <a16:creationId xmlns:a16="http://schemas.microsoft.com/office/drawing/2014/main" id="{11631651-C0D1-26DE-D322-3900AB6A06E6}"/>
              </a:ext>
            </a:extLst>
          </p:cNvPr>
          <p:cNvSpPr/>
          <p:nvPr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BECA9B-4A3C-247B-E25B-60765B524B5F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63356E7-00F1-6F1C-03F5-E6D9E4DFA346}"/>
              </a:ext>
            </a:extLst>
          </p:cNvPr>
          <p:cNvGrpSpPr/>
          <p:nvPr userDrawn="1"/>
        </p:nvGrpSpPr>
        <p:grpSpPr>
          <a:xfrm rot="10800000">
            <a:off x="7911490" y="0"/>
            <a:ext cx="4280509" cy="6858000"/>
            <a:chOff x="2359198" y="0"/>
            <a:chExt cx="3841362" cy="6154422"/>
          </a:xfrm>
          <a:solidFill>
            <a:srgbClr val="00C28F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66153B-DC5F-FB54-6923-69BFE42389D8}"/>
                </a:ext>
              </a:extLst>
            </p:cNvPr>
            <p:cNvSpPr/>
            <p:nvPr userDrawn="1"/>
          </p:nvSpPr>
          <p:spPr>
            <a:xfrm>
              <a:off x="2359198" y="0"/>
              <a:ext cx="1481621" cy="6154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Triangle rectangle 17">
              <a:extLst>
                <a:ext uri="{FF2B5EF4-FFF2-40B4-BE49-F238E27FC236}">
                  <a16:creationId xmlns:a16="http://schemas.microsoft.com/office/drawing/2014/main" id="{21D5A8FC-07D4-4C0E-13E8-8C7D03653414}"/>
                </a:ext>
              </a:extLst>
            </p:cNvPr>
            <p:cNvSpPr/>
            <p:nvPr/>
          </p:nvSpPr>
          <p:spPr>
            <a:xfrm rot="10800000" flipH="1">
              <a:off x="3840818" y="0"/>
              <a:ext cx="2359742" cy="615442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4D1090-AB28-7D82-AE4B-2BF68967705B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688" y="2307364"/>
            <a:ext cx="9508621" cy="2243271"/>
          </a:xfrm>
          <a:prstGeom prst="parallelogram">
            <a:avLst>
              <a:gd name="adj" fmla="val 36810"/>
            </a:avLst>
          </a:prstGeom>
          <a:solidFill>
            <a:srgbClr val="000091"/>
          </a:solidFill>
        </p:spPr>
        <p:txBody>
          <a:bodyPr>
            <a:normAutofit/>
          </a:bodyPr>
          <a:lstStyle>
            <a:lvl1pPr algn="ctr">
              <a:defRPr sz="4000" cap="all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D02010C9-6F13-C85E-9426-ED40FC6FD3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25D13F-AECF-FC75-E869-DB9FDA01EA93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633CDC7E-2897-A8EB-D36F-8C782195D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6" name="Espace réservé de la date 1">
            <a:extLst>
              <a:ext uri="{FF2B5EF4-FFF2-40B4-BE49-F238E27FC236}">
                <a16:creationId xmlns:a16="http://schemas.microsoft.com/office/drawing/2014/main" id="{7B7D8F73-4ACF-9DB8-C579-E83B7D311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6C05381-B4E2-41A2-A8EE-17C0CC932AEC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30064E9-50E0-1D24-F1DE-A7763463E899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180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9C80971-D59D-4E6D-BC11-B9CC48E0F02F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67221"/>
            <a:ext cx="11233151" cy="719988"/>
          </a:xfrm>
        </p:spPr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6216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C2A9379D-5483-401B-AB22-706C73D383DB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31801" y="1777531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3967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31371" y="2276872"/>
            <a:ext cx="3408628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67808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2524301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866FB5D-5E67-4372-B44C-A94F6664041D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1316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9279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3079843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EFFAB532-48DF-46FD-A8D7-E50046B58FB2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4569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55395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31371" y="2276873"/>
            <a:ext cx="7681384" cy="3839633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42625436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0" y="2852936"/>
            <a:ext cx="11232000" cy="305763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122764" indent="0">
              <a:spcBef>
                <a:spcPts val="667"/>
              </a:spcBef>
              <a:spcAft>
                <a:spcPts val="0"/>
              </a:spcAft>
              <a:buNone/>
              <a:tabLst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23D3A784-2369-4974-A371-15948251A848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79775" y="260648"/>
            <a:ext cx="7585175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FCFC8C2-62C3-7540-89CE-4989264375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69198" y="0"/>
            <a:ext cx="3714567" cy="235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7376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0B7A9EBB-5B1B-8545-BCF9-CE91C3E8AA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58719" y="0"/>
            <a:ext cx="6617116" cy="4197085"/>
          </a:xfrm>
          <a:prstGeom prst="rect">
            <a:avLst/>
          </a:prstGeo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F65D8502-B56D-4AA0-B897-948FB2CE0797}" type="datetime1">
              <a:rPr lang="fr-FR" smtClean="0">
                <a:solidFill>
                  <a:srgbClr val="000000">
                    <a:alpha val="0"/>
                  </a:srgbClr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>
                  <a:alpha val="0"/>
                </a:srgbClr>
              </a:solidFill>
              <a:latin typeface="Marianne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>
                    <a:alpha val="0"/>
                  </a:srgbClr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>
                  <a:alpha val="0"/>
                </a:srgbClr>
              </a:solidFill>
              <a:latin typeface="Marianne"/>
            </a:endParaRPr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B4AB1A4-9C5A-6F02-BDC7-D36CCC0AF433}"/>
              </a:ext>
            </a:extLst>
          </p:cNvPr>
          <p:cNvSpPr/>
          <p:nvPr userDrawn="1"/>
        </p:nvSpPr>
        <p:spPr>
          <a:xfrm rot="10800000">
            <a:off x="7912099" y="0"/>
            <a:ext cx="4279901" cy="6858000"/>
          </a:xfrm>
          <a:prstGeom prst="rect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6B603C9A-1236-925A-29C2-02658FA8E4D6}"/>
              </a:ext>
            </a:extLst>
          </p:cNvPr>
          <p:cNvSpPr/>
          <p:nvPr userDrawn="1"/>
        </p:nvSpPr>
        <p:spPr>
          <a:xfrm flipH="1">
            <a:off x="5282589" y="1"/>
            <a:ext cx="2629510" cy="6857999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30A5E888-F0C9-295D-F5A2-6FB3DC9B022B}"/>
              </a:ext>
            </a:extLst>
          </p:cNvPr>
          <p:cNvCxnSpPr>
            <a:cxnSpLocks/>
          </p:cNvCxnSpPr>
          <p:nvPr userDrawn="1"/>
        </p:nvCxnSpPr>
        <p:spPr>
          <a:xfrm>
            <a:off x="7480169" y="2450969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D8C3282-BCB1-0308-5110-04693055E887}"/>
              </a:ext>
            </a:extLst>
          </p:cNvPr>
          <p:cNvCxnSpPr>
            <a:cxnSpLocks/>
          </p:cNvCxnSpPr>
          <p:nvPr userDrawn="1"/>
        </p:nvCxnSpPr>
        <p:spPr>
          <a:xfrm>
            <a:off x="7480169" y="4020532"/>
            <a:ext cx="4686692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2875F89B-7A84-F3BC-F649-B8EF6D233E20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7480169" y="2777440"/>
            <a:ext cx="3817938" cy="1008062"/>
          </a:xfrm>
        </p:spPr>
        <p:txBody>
          <a:bodyPr/>
          <a:lstStyle>
            <a:lvl1pPr marL="0">
              <a:lnSpc>
                <a:spcPts val="4100"/>
              </a:lnSpc>
              <a:spcAft>
                <a:spcPts val="0"/>
              </a:spcAft>
              <a:defRPr sz="4000" b="1" i="0" cap="all" baseline="0">
                <a:ln w="12700">
                  <a:solidFill>
                    <a:schemeClr val="accent2"/>
                  </a:solidFill>
                </a:ln>
                <a:solidFill>
                  <a:schemeClr val="accent2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sp>
        <p:nvSpPr>
          <p:cNvPr id="14" name="Espace réservé du texte 14">
            <a:extLst>
              <a:ext uri="{FF2B5EF4-FFF2-40B4-BE49-F238E27FC236}">
                <a16:creationId xmlns:a16="http://schemas.microsoft.com/office/drawing/2014/main" id="{7B52E797-2B8F-1268-66E1-8F287DD8096F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7480169" y="4278422"/>
            <a:ext cx="3817938" cy="1634695"/>
          </a:xfrm>
        </p:spPr>
        <p:txBody>
          <a:bodyPr>
            <a:scene3d>
              <a:camera prst="orthographicFront"/>
              <a:lightRig rig="threePt" dir="t">
                <a:rot lat="0" lon="0" rev="0"/>
              </a:lightRig>
            </a:scene3d>
          </a:bodyPr>
          <a:lstStyle>
            <a:lvl1pPr marL="0">
              <a:lnSpc>
                <a:spcPts val="3900"/>
              </a:lnSpc>
              <a:spcAft>
                <a:spcPts val="0"/>
              </a:spcAft>
              <a:defRPr sz="3600" b="0" i="0" cap="all" baseline="0">
                <a:ln w="19050">
                  <a:noFill/>
                </a:ln>
                <a:solidFill>
                  <a:schemeClr val="bg1"/>
                </a:solidFill>
                <a:latin typeface="+mj-lt"/>
              </a:defRPr>
            </a:lvl1pPr>
            <a:lvl2pPr marL="239994" indent="0">
              <a:buNone/>
              <a:defRPr sz="1800"/>
            </a:lvl2pPr>
            <a:lvl3pPr>
              <a:defRPr sz="1400"/>
            </a:lvl3pPr>
            <a:lvl4pPr>
              <a:defRPr sz="1100"/>
            </a:lvl4pPr>
            <a:lvl5pPr>
              <a:defRPr sz="1000"/>
            </a:lvl5pPr>
          </a:lstStyle>
          <a:p>
            <a:pPr lvl="0"/>
            <a:r>
              <a:rPr lang="fr-FR"/>
              <a:t>Titre du document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2F3714AF-1E44-C54A-A9F2-5B555BC79CC4}"/>
              </a:ext>
            </a:extLst>
          </p:cNvPr>
          <p:cNvCxnSpPr>
            <a:cxnSpLocks/>
          </p:cNvCxnSpPr>
          <p:nvPr userDrawn="1"/>
        </p:nvCxnSpPr>
        <p:spPr>
          <a:xfrm flipH="1">
            <a:off x="5219089" y="1"/>
            <a:ext cx="2629510" cy="6857999"/>
          </a:xfrm>
          <a:prstGeom prst="line">
            <a:avLst/>
          </a:prstGeom>
          <a:ln w="38100">
            <a:solidFill>
              <a:schemeClr val="accent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72667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riangle rectangle 20">
            <a:extLst>
              <a:ext uri="{FF2B5EF4-FFF2-40B4-BE49-F238E27FC236}">
                <a16:creationId xmlns:a16="http://schemas.microsoft.com/office/drawing/2014/main" id="{11631651-C0D1-26DE-D322-3900AB6A06E6}"/>
              </a:ext>
            </a:extLst>
          </p:cNvPr>
          <p:cNvSpPr/>
          <p:nvPr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BECA9B-4A3C-247B-E25B-60765B524B5F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63356E7-00F1-6F1C-03F5-E6D9E4DFA346}"/>
              </a:ext>
            </a:extLst>
          </p:cNvPr>
          <p:cNvGrpSpPr/>
          <p:nvPr userDrawn="1"/>
        </p:nvGrpSpPr>
        <p:grpSpPr>
          <a:xfrm rot="10800000">
            <a:off x="7911490" y="0"/>
            <a:ext cx="4280509" cy="6858000"/>
            <a:chOff x="2359198" y="0"/>
            <a:chExt cx="3841362" cy="6154422"/>
          </a:xfrm>
          <a:solidFill>
            <a:srgbClr val="00C28F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66153B-DC5F-FB54-6923-69BFE42389D8}"/>
                </a:ext>
              </a:extLst>
            </p:cNvPr>
            <p:cNvSpPr/>
            <p:nvPr userDrawn="1"/>
          </p:nvSpPr>
          <p:spPr>
            <a:xfrm>
              <a:off x="2359198" y="0"/>
              <a:ext cx="1481621" cy="6154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  <p:sp>
          <p:nvSpPr>
            <p:cNvPr id="18" name="Triangle rectangle 17">
              <a:extLst>
                <a:ext uri="{FF2B5EF4-FFF2-40B4-BE49-F238E27FC236}">
                  <a16:creationId xmlns:a16="http://schemas.microsoft.com/office/drawing/2014/main" id="{21D5A8FC-07D4-4C0E-13E8-8C7D03653414}"/>
                </a:ext>
              </a:extLst>
            </p:cNvPr>
            <p:cNvSpPr/>
            <p:nvPr/>
          </p:nvSpPr>
          <p:spPr>
            <a:xfrm rot="10800000" flipH="1">
              <a:off x="3840818" y="0"/>
              <a:ext cx="2359742" cy="615442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rgbClr val="FFFFFF"/>
                </a:solidFill>
                <a:latin typeface="Marianne"/>
              </a:endParaRP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4D1090-AB28-7D82-AE4B-2BF68967705B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4566" y="2798589"/>
            <a:ext cx="6294268" cy="1415602"/>
          </a:xfrm>
        </p:spPr>
        <p:txBody>
          <a:bodyPr>
            <a:normAutofit/>
          </a:bodyPr>
          <a:lstStyle>
            <a:lvl1pPr>
              <a:defRPr sz="3000" cap="all" baseline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D02010C9-6F13-C85E-9426-ED40FC6FD3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25D13F-AECF-FC75-E869-DB9FDA01EA93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633CDC7E-2897-A8EB-D36F-8C782195D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6" name="Espace réservé de la date 1">
            <a:extLst>
              <a:ext uri="{FF2B5EF4-FFF2-40B4-BE49-F238E27FC236}">
                <a16:creationId xmlns:a16="http://schemas.microsoft.com/office/drawing/2014/main" id="{7B7D8F73-4ACF-9DB8-C579-E83B7D311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6C05381-B4E2-41A2-A8EE-17C0CC932AEC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30064E9-50E0-1D24-F1DE-A7763463E899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15610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riangle rectangle 28">
            <a:extLst>
              <a:ext uri="{FF2B5EF4-FFF2-40B4-BE49-F238E27FC236}">
                <a16:creationId xmlns:a16="http://schemas.microsoft.com/office/drawing/2014/main" id="{56790F39-A3F2-2685-0DDA-F442BEDF7B8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0" name="Triangle rectangle 19">
            <a:extLst>
              <a:ext uri="{FF2B5EF4-FFF2-40B4-BE49-F238E27FC236}">
                <a16:creationId xmlns:a16="http://schemas.microsoft.com/office/drawing/2014/main" id="{BC499D4C-77EC-83D9-600D-B362EBD10A7D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DE1B39-6388-5106-90C1-33513FB531DB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752B95D-6A27-D36A-5A6D-12EBFB406C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249F72F-60ED-9B2E-EB67-B41BF4915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8867" y="2837858"/>
            <a:ext cx="6294268" cy="2931974"/>
          </a:xfrm>
        </p:spPr>
        <p:txBody>
          <a:bodyPr/>
          <a:lstStyle>
            <a:lvl1pPr marL="355600" indent="-266700" algn="l" defTabSz="121917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60DD05-08D7-AB29-7ED6-ED360EB482E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BF9517E-8D20-7AB2-040E-3134E46FE4A2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6" name="Espace réservé du numéro de diapositive 5">
            <a:extLst>
              <a:ext uri="{FF2B5EF4-FFF2-40B4-BE49-F238E27FC236}">
                <a16:creationId xmlns:a16="http://schemas.microsoft.com/office/drawing/2014/main" id="{71859167-2FE8-EE24-C8CE-31D1F9ED5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7" name="Espace réservé de la date 1">
            <a:extLst>
              <a:ext uri="{FF2B5EF4-FFF2-40B4-BE49-F238E27FC236}">
                <a16:creationId xmlns:a16="http://schemas.microsoft.com/office/drawing/2014/main" id="{32256F67-FDC5-A9D6-A862-CA151FB0F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63BD604-CCB4-4994-B075-6FC0B639068E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683BD10-28A8-044C-E70E-8B857F2C16F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72002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rectangle 21">
            <a:extLst>
              <a:ext uri="{FF2B5EF4-FFF2-40B4-BE49-F238E27FC236}">
                <a16:creationId xmlns:a16="http://schemas.microsoft.com/office/drawing/2014/main" id="{51EEF11C-08D2-578B-649F-2E09BBDF67F6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7F2132E-407A-1A2B-035B-E3B8355A67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9575" y="2799976"/>
            <a:ext cx="6292850" cy="351597"/>
          </a:xfrm>
          <a:solidFill>
            <a:srgbClr val="00C28F">
              <a:alpha val="30196"/>
            </a:srgbClr>
          </a:solidFill>
        </p:spPr>
        <p:txBody>
          <a:bodyPr/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9D08D841-E5CA-6DE0-B8D7-1B6A66843908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0147DD-4762-C3BE-DB7C-CB26DD16F2E5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29DC159-29BA-A28F-ABA2-E6731C239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78A2CF5-A35F-56EA-6062-181C9853CA3E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0B7E9822-0537-2953-CD06-4834A1CE3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0" name="Espace réservé de la date 1">
            <a:extLst>
              <a:ext uri="{FF2B5EF4-FFF2-40B4-BE49-F238E27FC236}">
                <a16:creationId xmlns:a16="http://schemas.microsoft.com/office/drawing/2014/main" id="{C2E93F13-37FE-9B2B-40CB-0CCD727F2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F849A8F8-5004-40F8-8095-F5D2B0F0A191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2C968E5-9378-3E64-960F-46BEA64D010C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780261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riangle rectangle 25">
            <a:extLst>
              <a:ext uri="{FF2B5EF4-FFF2-40B4-BE49-F238E27FC236}">
                <a16:creationId xmlns:a16="http://schemas.microsoft.com/office/drawing/2014/main" id="{CCB5C336-8909-8FE7-2728-A0A894BC2A7E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7F41D77-14A7-40C2-FFB1-125156324F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-7337" y="1192214"/>
            <a:ext cx="2869283" cy="5040194"/>
          </a:xfrm>
          <a:custGeom>
            <a:avLst/>
            <a:gdLst>
              <a:gd name="connsiteX0" fmla="*/ 3 w 3005844"/>
              <a:gd name="connsiteY0" fmla="*/ 1785758 h 4675187"/>
              <a:gd name="connsiteX1" fmla="*/ 1502922 w 3005844"/>
              <a:gd name="connsiteY1" fmla="*/ 0 h 4675187"/>
              <a:gd name="connsiteX2" fmla="*/ 3005841 w 3005844"/>
              <a:gd name="connsiteY2" fmla="*/ 1785758 h 4675187"/>
              <a:gd name="connsiteX3" fmla="*/ 2431777 w 3005844"/>
              <a:gd name="connsiteY3" fmla="*/ 4675175 h 4675187"/>
              <a:gd name="connsiteX4" fmla="*/ 574067 w 3005844"/>
              <a:gd name="connsiteY4" fmla="*/ 4675175 h 4675187"/>
              <a:gd name="connsiteX5" fmla="*/ 3 w 3005844"/>
              <a:gd name="connsiteY5" fmla="*/ 1785758 h 4675187"/>
              <a:gd name="connsiteX0" fmla="*/ 0 w 3005838"/>
              <a:gd name="connsiteY0" fmla="*/ 1794635 h 4684052"/>
              <a:gd name="connsiteX1" fmla="*/ 899237 w 3005838"/>
              <a:gd name="connsiteY1" fmla="*/ 0 h 4684052"/>
              <a:gd name="connsiteX2" fmla="*/ 3005838 w 3005838"/>
              <a:gd name="connsiteY2" fmla="*/ 1794635 h 4684052"/>
              <a:gd name="connsiteX3" fmla="*/ 2431774 w 3005838"/>
              <a:gd name="connsiteY3" fmla="*/ 4684052 h 4684052"/>
              <a:gd name="connsiteX4" fmla="*/ 574064 w 3005838"/>
              <a:gd name="connsiteY4" fmla="*/ 4684052 h 4684052"/>
              <a:gd name="connsiteX5" fmla="*/ 0 w 3005838"/>
              <a:gd name="connsiteY5" fmla="*/ 1794635 h 4684052"/>
              <a:gd name="connsiteX0" fmla="*/ 0 w 3431966"/>
              <a:gd name="connsiteY0" fmla="*/ 3428126 h 4684052"/>
              <a:gd name="connsiteX1" fmla="*/ 1325365 w 3431966"/>
              <a:gd name="connsiteY1" fmla="*/ 0 h 4684052"/>
              <a:gd name="connsiteX2" fmla="*/ 3431966 w 3431966"/>
              <a:gd name="connsiteY2" fmla="*/ 1794635 h 4684052"/>
              <a:gd name="connsiteX3" fmla="*/ 2857902 w 3431966"/>
              <a:gd name="connsiteY3" fmla="*/ 4684052 h 4684052"/>
              <a:gd name="connsiteX4" fmla="*/ 1000192 w 3431966"/>
              <a:gd name="connsiteY4" fmla="*/ 4684052 h 4684052"/>
              <a:gd name="connsiteX5" fmla="*/ 0 w 3431966"/>
              <a:gd name="connsiteY5" fmla="*/ 3428126 h 4684052"/>
              <a:gd name="connsiteX0" fmla="*/ 0 w 3431966"/>
              <a:gd name="connsiteY0" fmla="*/ 3419248 h 4675174"/>
              <a:gd name="connsiteX1" fmla="*/ 1343121 w 3431966"/>
              <a:gd name="connsiteY1" fmla="*/ 0 h 4675174"/>
              <a:gd name="connsiteX2" fmla="*/ 3431966 w 3431966"/>
              <a:gd name="connsiteY2" fmla="*/ 1785757 h 4675174"/>
              <a:gd name="connsiteX3" fmla="*/ 2857902 w 3431966"/>
              <a:gd name="connsiteY3" fmla="*/ 4675174 h 4675174"/>
              <a:gd name="connsiteX4" fmla="*/ 1000192 w 3431966"/>
              <a:gd name="connsiteY4" fmla="*/ 4675174 h 4675174"/>
              <a:gd name="connsiteX5" fmla="*/ 0 w 3431966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1000192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5893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5190079"/>
              <a:gd name="connsiteX1" fmla="*/ 1343121 w 2863795"/>
              <a:gd name="connsiteY1" fmla="*/ 0 h 5190079"/>
              <a:gd name="connsiteX2" fmla="*/ 2863795 w 2863795"/>
              <a:gd name="connsiteY2" fmla="*/ 1345 h 5190079"/>
              <a:gd name="connsiteX3" fmla="*/ 2857902 w 2863795"/>
              <a:gd name="connsiteY3" fmla="*/ 4675174 h 5190079"/>
              <a:gd name="connsiteX4" fmla="*/ 5893 w 2863795"/>
              <a:gd name="connsiteY4" fmla="*/ 5190079 h 5190079"/>
              <a:gd name="connsiteX5" fmla="*/ 0 w 2863795"/>
              <a:gd name="connsiteY5" fmla="*/ 3419248 h 5190079"/>
              <a:gd name="connsiteX0" fmla="*/ 0 w 2867135"/>
              <a:gd name="connsiteY0" fmla="*/ 3419248 h 5207834"/>
              <a:gd name="connsiteX1" fmla="*/ 1343121 w 2867135"/>
              <a:gd name="connsiteY1" fmla="*/ 0 h 5207834"/>
              <a:gd name="connsiteX2" fmla="*/ 2863795 w 2867135"/>
              <a:gd name="connsiteY2" fmla="*/ 1345 h 5207834"/>
              <a:gd name="connsiteX3" fmla="*/ 2866780 w 2867135"/>
              <a:gd name="connsiteY3" fmla="*/ 5207834 h 5207834"/>
              <a:gd name="connsiteX4" fmla="*/ 5893 w 2867135"/>
              <a:gd name="connsiteY4" fmla="*/ 5190079 h 5207834"/>
              <a:gd name="connsiteX5" fmla="*/ 0 w 2867135"/>
              <a:gd name="connsiteY5" fmla="*/ 3419248 h 5207834"/>
              <a:gd name="connsiteX0" fmla="*/ 0 w 2874583"/>
              <a:gd name="connsiteY0" fmla="*/ 3419248 h 5190079"/>
              <a:gd name="connsiteX1" fmla="*/ 1343121 w 2874583"/>
              <a:gd name="connsiteY1" fmla="*/ 0 h 5190079"/>
              <a:gd name="connsiteX2" fmla="*/ 2863795 w 2874583"/>
              <a:gd name="connsiteY2" fmla="*/ 1345 h 5190079"/>
              <a:gd name="connsiteX3" fmla="*/ 2874400 w 2874583"/>
              <a:gd name="connsiteY3" fmla="*/ 5040194 h 5190079"/>
              <a:gd name="connsiteX4" fmla="*/ 5893 w 2874583"/>
              <a:gd name="connsiteY4" fmla="*/ 5190079 h 5190079"/>
              <a:gd name="connsiteX5" fmla="*/ 0 w 2874583"/>
              <a:gd name="connsiteY5" fmla="*/ 3419248 h 5190079"/>
              <a:gd name="connsiteX0" fmla="*/ 0 w 2874583"/>
              <a:gd name="connsiteY0" fmla="*/ 3419248 h 5052919"/>
              <a:gd name="connsiteX1" fmla="*/ 1343121 w 2874583"/>
              <a:gd name="connsiteY1" fmla="*/ 0 h 5052919"/>
              <a:gd name="connsiteX2" fmla="*/ 2863795 w 2874583"/>
              <a:gd name="connsiteY2" fmla="*/ 1345 h 5052919"/>
              <a:gd name="connsiteX3" fmla="*/ 2874400 w 2874583"/>
              <a:gd name="connsiteY3" fmla="*/ 5040194 h 5052919"/>
              <a:gd name="connsiteX4" fmla="*/ 5893 w 2874583"/>
              <a:gd name="connsiteY4" fmla="*/ 5052919 h 5052919"/>
              <a:gd name="connsiteX5" fmla="*/ 0 w 2874583"/>
              <a:gd name="connsiteY5" fmla="*/ 3419248 h 5052919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7135"/>
              <a:gd name="connsiteY0" fmla="*/ 341924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1924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2148 w 2869283"/>
              <a:gd name="connsiteY0" fmla="*/ 3434488 h 5040194"/>
              <a:gd name="connsiteX1" fmla="*/ 1345269 w 2869283"/>
              <a:gd name="connsiteY1" fmla="*/ 0 h 5040194"/>
              <a:gd name="connsiteX2" fmla="*/ 2865943 w 2869283"/>
              <a:gd name="connsiteY2" fmla="*/ 1345 h 5040194"/>
              <a:gd name="connsiteX3" fmla="*/ 2868928 w 2869283"/>
              <a:gd name="connsiteY3" fmla="*/ 5040194 h 5040194"/>
              <a:gd name="connsiteX4" fmla="*/ 421 w 2869283"/>
              <a:gd name="connsiteY4" fmla="*/ 5037679 h 5040194"/>
              <a:gd name="connsiteX5" fmla="*/ 2148 w 2869283"/>
              <a:gd name="connsiteY5" fmla="*/ 3434488 h 504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9283" h="5040194">
                <a:moveTo>
                  <a:pt x="2148" y="3434488"/>
                </a:moveTo>
                <a:lnTo>
                  <a:pt x="1345269" y="0"/>
                </a:lnTo>
                <a:lnTo>
                  <a:pt x="2865943" y="1345"/>
                </a:lnTo>
                <a:cubicBezTo>
                  <a:pt x="2863979" y="1559288"/>
                  <a:pt x="2870892" y="3482251"/>
                  <a:pt x="2868928" y="5040194"/>
                </a:cubicBezTo>
                <a:lnTo>
                  <a:pt x="421" y="5037679"/>
                </a:lnTo>
                <a:cubicBezTo>
                  <a:pt x="-1543" y="4619037"/>
                  <a:pt x="4112" y="3853130"/>
                  <a:pt x="2148" y="3434488"/>
                </a:cubicBezTo>
                <a:close/>
              </a:path>
            </a:pathLst>
          </a:custGeom>
        </p:spPr>
        <p:txBody>
          <a:bodyPr anchor="ctr"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5908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02644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95789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5F3FCF6B-7EAE-5361-1642-4E544C15DEB6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78F3D4-CD15-C796-CC84-8660CCD37369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F9339E-5065-1B80-6089-3DCF550D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EFC6120-C51A-8FEB-F389-C6529A6D6B39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3" name="Espace réservé du numéro de diapositive 5">
            <a:extLst>
              <a:ext uri="{FF2B5EF4-FFF2-40B4-BE49-F238E27FC236}">
                <a16:creationId xmlns:a16="http://schemas.microsoft.com/office/drawing/2014/main" id="{DE771E9A-E0BD-E639-4DBA-00A7080C3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4" name="Espace réservé de la date 1">
            <a:extLst>
              <a:ext uri="{FF2B5EF4-FFF2-40B4-BE49-F238E27FC236}">
                <a16:creationId xmlns:a16="http://schemas.microsoft.com/office/drawing/2014/main" id="{0111DB18-0F31-1932-5FAC-1018A499D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B52F962-DEDA-4ED4-9CE3-129D611399E6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EB4D1EA-EB03-3A50-91C0-521C4B4D80BB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903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riangle rectangle 20">
            <a:extLst>
              <a:ext uri="{FF2B5EF4-FFF2-40B4-BE49-F238E27FC236}">
                <a16:creationId xmlns:a16="http://schemas.microsoft.com/office/drawing/2014/main" id="{11631651-C0D1-26DE-D322-3900AB6A06E6}"/>
              </a:ext>
            </a:extLst>
          </p:cNvPr>
          <p:cNvSpPr/>
          <p:nvPr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5BECA9B-4A3C-247B-E25B-60765B524B5F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63356E7-00F1-6F1C-03F5-E6D9E4DFA346}"/>
              </a:ext>
            </a:extLst>
          </p:cNvPr>
          <p:cNvGrpSpPr/>
          <p:nvPr userDrawn="1"/>
        </p:nvGrpSpPr>
        <p:grpSpPr>
          <a:xfrm rot="10800000">
            <a:off x="7911490" y="0"/>
            <a:ext cx="4280509" cy="6858000"/>
            <a:chOff x="2359198" y="0"/>
            <a:chExt cx="3841362" cy="6154422"/>
          </a:xfrm>
          <a:solidFill>
            <a:srgbClr val="00C28F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166153B-DC5F-FB54-6923-69BFE42389D8}"/>
                </a:ext>
              </a:extLst>
            </p:cNvPr>
            <p:cNvSpPr/>
            <p:nvPr userDrawn="1"/>
          </p:nvSpPr>
          <p:spPr>
            <a:xfrm>
              <a:off x="2359198" y="0"/>
              <a:ext cx="1481621" cy="615442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Triangle rectangle 17">
              <a:extLst>
                <a:ext uri="{FF2B5EF4-FFF2-40B4-BE49-F238E27FC236}">
                  <a16:creationId xmlns:a16="http://schemas.microsoft.com/office/drawing/2014/main" id="{21D5A8FC-07D4-4C0E-13E8-8C7D03653414}"/>
                </a:ext>
              </a:extLst>
            </p:cNvPr>
            <p:cNvSpPr/>
            <p:nvPr/>
          </p:nvSpPr>
          <p:spPr>
            <a:xfrm rot="10800000" flipH="1">
              <a:off x="3840818" y="0"/>
              <a:ext cx="2359742" cy="6154421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194D1090-AB28-7D82-AE4B-2BF68967705B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4566" y="2798589"/>
            <a:ext cx="6294268" cy="1415602"/>
          </a:xfrm>
        </p:spPr>
        <p:txBody>
          <a:bodyPr>
            <a:normAutofit/>
          </a:bodyPr>
          <a:lstStyle>
            <a:lvl1pPr>
              <a:defRPr sz="3000" cap="all" baseline="0">
                <a:ln>
                  <a:solidFill>
                    <a:schemeClr val="accent2"/>
                  </a:solidFill>
                </a:ln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D02010C9-6F13-C85E-9426-ED40FC6FD3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C25D13F-AECF-FC75-E869-DB9FDA01EA93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633CDC7E-2897-A8EB-D36F-8C782195D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6" name="Espace réservé de la date 1">
            <a:extLst>
              <a:ext uri="{FF2B5EF4-FFF2-40B4-BE49-F238E27FC236}">
                <a16:creationId xmlns:a16="http://schemas.microsoft.com/office/drawing/2014/main" id="{7B7D8F73-4ACF-9DB8-C579-E83B7D3112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6C05381-B4E2-41A2-A8EE-17C0CC932AEC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330064E9-50E0-1D24-F1DE-A7763463E899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88766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le rectangle 23">
            <a:extLst>
              <a:ext uri="{FF2B5EF4-FFF2-40B4-BE49-F238E27FC236}">
                <a16:creationId xmlns:a16="http://schemas.microsoft.com/office/drawing/2014/main" id="{7DDBB7FE-F6A4-F9BB-909B-2BF6581B6114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5210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1946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5091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riangle rectangle 14">
            <a:extLst>
              <a:ext uri="{FF2B5EF4-FFF2-40B4-BE49-F238E27FC236}">
                <a16:creationId xmlns:a16="http://schemas.microsoft.com/office/drawing/2014/main" id="{77BF7F45-C57A-921B-CCD6-97F5BFABD864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0A1B79-9AFE-4EDA-B74E-4668D2463482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D1D62F1-9C50-7FE0-3F5C-112C172704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337A2F8-D03D-913F-B2BA-71AC5F6D1AE5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28D61FE0-B189-FC9C-CC9F-0516DB2F6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2" name="Espace réservé de la date 1">
            <a:extLst>
              <a:ext uri="{FF2B5EF4-FFF2-40B4-BE49-F238E27FC236}">
                <a16:creationId xmlns:a16="http://schemas.microsoft.com/office/drawing/2014/main" id="{7A00C04C-ADCA-E2FD-F23A-7E3656946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8469CE72-9535-4AEC-B079-EF51EED48FCA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AA8715C-C5AD-F8D9-1D3A-2A0CFCB2EBC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885453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E89F8723-6ACF-A12C-0702-22D214BA28C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27F6C7-17F8-2C83-124E-68C00A39109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4DE25B4D-433B-30F0-077C-ED0A5CA25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3A050C8F-E2F6-6E20-31DA-C4AAD4887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E159F7E-5641-4B13-AD5A-EAC591D761E1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786367E-AD37-4BEB-1B08-858301C4F207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99BF54A-80E8-E34D-33B6-B8805F5E15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6117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07C4810F-E7F4-3BFA-5CFB-7A41859E4C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4224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25612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124744"/>
            <a:ext cx="12192000" cy="5784533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Sélectionner l’icône pour insérer une image, </a:t>
            </a:r>
            <a:br>
              <a:rPr lang="fr-FR"/>
            </a:br>
            <a:r>
              <a:rPr lang="fr-FR"/>
              <a:t>puis disposer l’image en arrière plan </a:t>
            </a:r>
            <a:br>
              <a:rPr lang="fr-FR"/>
            </a:br>
            <a:r>
              <a:rPr lang="fr-FR"/>
              <a:t>(Sélectionner l’image avec le bouton droit de la souris / </a:t>
            </a:r>
            <a:br>
              <a:rPr lang="fr-FR"/>
            </a:br>
            <a:r>
              <a:rPr lang="fr-FR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85713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bg1"/>
                </a:solidFill>
              </a:defRPr>
            </a:lvl1pPr>
          </a:lstStyle>
          <a:p>
            <a:fld id="{3E5C3258-EB5B-4EB2-96C6-F6ACEF41639D}" type="datetime1">
              <a:rPr lang="fr-FR" smtClean="0">
                <a:solidFill>
                  <a:srgbClr val="FFFFFF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FFFFFF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36123840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0" y="6396842"/>
            <a:ext cx="1560000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35C6D7B-7990-4FC2-B17A-12E7008B781D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5362"/>
            <a:ext cx="11232819" cy="323935"/>
          </a:xfrm>
        </p:spPr>
        <p:txBody>
          <a:bodyPr/>
          <a:lstStyle>
            <a:lvl1pPr marL="12700" indent="1142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800" y="2276872"/>
            <a:ext cx="11232445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04863973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371" y="2084851"/>
            <a:ext cx="3360000" cy="3840427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084851"/>
            <a:ext cx="3360000" cy="3814349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9C80971-D59D-4E6D-BC11-B9CC48E0F02F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67221"/>
            <a:ext cx="11233151" cy="719988"/>
          </a:xfrm>
        </p:spPr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18366220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C2A9379D-5483-401B-AB22-706C73D383DB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31801" y="1777531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3967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31371" y="2276872"/>
            <a:ext cx="3408628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67808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4968540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31371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866FB5D-5E67-4372-B44C-A94F6664041D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13166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29279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175787" y="2276872"/>
            <a:ext cx="7488832" cy="3840427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176992625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8304245" y="2276872"/>
            <a:ext cx="3360000" cy="384042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EFFAB532-48DF-46FD-A8D7-E50046B58FB2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1" y="1834569"/>
            <a:ext cx="11232819" cy="323935"/>
          </a:xfrm>
        </p:spPr>
        <p:txBody>
          <a:bodyPr/>
          <a:lstStyle>
            <a:lvl1pPr marL="0" indent="126997">
              <a:spcBef>
                <a:spcPts val="533"/>
              </a:spcBef>
              <a:spcAft>
                <a:spcPts val="1067"/>
              </a:spcAft>
              <a:buFont typeface="+mj-lt"/>
              <a:buNone/>
              <a:tabLst/>
              <a:defRPr sz="2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Sous-titre</a:t>
            </a:r>
          </a:p>
          <a:p>
            <a:pPr lvl="0"/>
            <a:endParaRPr lang="fr-FR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801" y="1055395"/>
            <a:ext cx="11233151" cy="719988"/>
          </a:xfrm>
        </p:spPr>
        <p:txBody>
          <a:bodyPr/>
          <a:lstStyle/>
          <a:p>
            <a:r>
              <a:rPr lang="fr-FR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31371" y="2276873"/>
            <a:ext cx="7681384" cy="3839633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413667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riangle rectangle 28">
            <a:extLst>
              <a:ext uri="{FF2B5EF4-FFF2-40B4-BE49-F238E27FC236}">
                <a16:creationId xmlns:a16="http://schemas.microsoft.com/office/drawing/2014/main" id="{56790F39-A3F2-2685-0DDA-F442BEDF7B8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Triangle rectangle 19">
            <a:extLst>
              <a:ext uri="{FF2B5EF4-FFF2-40B4-BE49-F238E27FC236}">
                <a16:creationId xmlns:a16="http://schemas.microsoft.com/office/drawing/2014/main" id="{BC499D4C-77EC-83D9-600D-B362EBD10A7D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4DE1B39-6388-5106-90C1-33513FB531DB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2" name="Image 21">
            <a:extLst>
              <a:ext uri="{FF2B5EF4-FFF2-40B4-BE49-F238E27FC236}">
                <a16:creationId xmlns:a16="http://schemas.microsoft.com/office/drawing/2014/main" id="{4752B95D-6A27-D36A-5A6D-12EBFB406C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1249F72F-60ED-9B2E-EB67-B41BF4915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8867" y="2837858"/>
            <a:ext cx="6294268" cy="2931974"/>
          </a:xfrm>
        </p:spPr>
        <p:txBody>
          <a:bodyPr/>
          <a:lstStyle>
            <a:lvl1pPr marL="355600" indent="-266700" algn="l" defTabSz="121917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860DD05-08D7-AB29-7ED6-ED360EB482E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BF9517E-8D20-7AB2-040E-3134E46FE4A2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Espace réservé du numéro de diapositive 5">
            <a:extLst>
              <a:ext uri="{FF2B5EF4-FFF2-40B4-BE49-F238E27FC236}">
                <a16:creationId xmlns:a16="http://schemas.microsoft.com/office/drawing/2014/main" id="{71859167-2FE8-EE24-C8CE-31D1F9ED5A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7" name="Espace réservé de la date 1">
            <a:extLst>
              <a:ext uri="{FF2B5EF4-FFF2-40B4-BE49-F238E27FC236}">
                <a16:creationId xmlns:a16="http://schemas.microsoft.com/office/drawing/2014/main" id="{32256F67-FDC5-A9D6-A862-CA151FB0F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363BD604-CCB4-4994-B075-6FC0B639068E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7683BD10-28A8-044C-E70E-8B857F2C16F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16812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31800" y="2852936"/>
            <a:ext cx="11232000" cy="3057632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122764" indent="0">
              <a:spcBef>
                <a:spcPts val="667"/>
              </a:spcBef>
              <a:spcAft>
                <a:spcPts val="0"/>
              </a:spcAft>
              <a:buNone/>
              <a:tabLst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431800" y="6379200"/>
            <a:ext cx="11232819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31801" y="6396842"/>
            <a:ext cx="1613913" cy="46115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23D3A784-2369-4974-A371-15948251A848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79775" y="260648"/>
            <a:ext cx="7585175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FCFC8C2-62C3-7540-89CE-49892643756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69198" y="0"/>
            <a:ext cx="3714567" cy="235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55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rectangle 21">
            <a:extLst>
              <a:ext uri="{FF2B5EF4-FFF2-40B4-BE49-F238E27FC236}">
                <a16:creationId xmlns:a16="http://schemas.microsoft.com/office/drawing/2014/main" id="{51EEF11C-08D2-578B-649F-2E09BBDF67F6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48866" y="1511498"/>
            <a:ext cx="6294268" cy="903227"/>
          </a:xfrm>
        </p:spPr>
        <p:txBody>
          <a:bodyPr>
            <a:normAutofit/>
          </a:bodyPr>
          <a:lstStyle>
            <a:lvl1pPr>
              <a:defRPr sz="30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87F2132E-407A-1A2B-035B-E3B8355A67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949575" y="2799976"/>
            <a:ext cx="6292850" cy="351597"/>
          </a:xfrm>
          <a:solidFill>
            <a:srgbClr val="00C28F">
              <a:alpha val="30196"/>
            </a:srgbClr>
          </a:solidFill>
        </p:spPr>
        <p:txBody>
          <a:bodyPr/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9D08D841-E5CA-6DE0-B8D7-1B6A66843908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0147DD-4762-C3BE-DB7C-CB26DD16F2E5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229DC159-29BA-A28F-ABA2-E6731C2390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78A2CF5-A35F-56EA-6062-181C9853CA3E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space réservé du numéro de diapositive 5">
            <a:extLst>
              <a:ext uri="{FF2B5EF4-FFF2-40B4-BE49-F238E27FC236}">
                <a16:creationId xmlns:a16="http://schemas.microsoft.com/office/drawing/2014/main" id="{0B7E9822-0537-2953-CD06-4834A1CE30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0" name="Espace réservé de la date 1">
            <a:extLst>
              <a:ext uri="{FF2B5EF4-FFF2-40B4-BE49-F238E27FC236}">
                <a16:creationId xmlns:a16="http://schemas.microsoft.com/office/drawing/2014/main" id="{C2E93F13-37FE-9B2B-40CB-0CCD727F2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E2C968E5-9378-3E64-960F-46BEA64D010C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921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riangle rectangle 25">
            <a:extLst>
              <a:ext uri="{FF2B5EF4-FFF2-40B4-BE49-F238E27FC236}">
                <a16:creationId xmlns:a16="http://schemas.microsoft.com/office/drawing/2014/main" id="{CCB5C336-8909-8FE7-2728-A0A894BC2A7E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C7F41D77-14A7-40C2-FFB1-125156324F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 bwMode="gray">
          <a:xfrm>
            <a:off x="-7337" y="1192214"/>
            <a:ext cx="2869283" cy="5040194"/>
          </a:xfrm>
          <a:custGeom>
            <a:avLst/>
            <a:gdLst>
              <a:gd name="connsiteX0" fmla="*/ 3 w 3005844"/>
              <a:gd name="connsiteY0" fmla="*/ 1785758 h 4675187"/>
              <a:gd name="connsiteX1" fmla="*/ 1502922 w 3005844"/>
              <a:gd name="connsiteY1" fmla="*/ 0 h 4675187"/>
              <a:gd name="connsiteX2" fmla="*/ 3005841 w 3005844"/>
              <a:gd name="connsiteY2" fmla="*/ 1785758 h 4675187"/>
              <a:gd name="connsiteX3" fmla="*/ 2431777 w 3005844"/>
              <a:gd name="connsiteY3" fmla="*/ 4675175 h 4675187"/>
              <a:gd name="connsiteX4" fmla="*/ 574067 w 3005844"/>
              <a:gd name="connsiteY4" fmla="*/ 4675175 h 4675187"/>
              <a:gd name="connsiteX5" fmla="*/ 3 w 3005844"/>
              <a:gd name="connsiteY5" fmla="*/ 1785758 h 4675187"/>
              <a:gd name="connsiteX0" fmla="*/ 0 w 3005838"/>
              <a:gd name="connsiteY0" fmla="*/ 1794635 h 4684052"/>
              <a:gd name="connsiteX1" fmla="*/ 899237 w 3005838"/>
              <a:gd name="connsiteY1" fmla="*/ 0 h 4684052"/>
              <a:gd name="connsiteX2" fmla="*/ 3005838 w 3005838"/>
              <a:gd name="connsiteY2" fmla="*/ 1794635 h 4684052"/>
              <a:gd name="connsiteX3" fmla="*/ 2431774 w 3005838"/>
              <a:gd name="connsiteY3" fmla="*/ 4684052 h 4684052"/>
              <a:gd name="connsiteX4" fmla="*/ 574064 w 3005838"/>
              <a:gd name="connsiteY4" fmla="*/ 4684052 h 4684052"/>
              <a:gd name="connsiteX5" fmla="*/ 0 w 3005838"/>
              <a:gd name="connsiteY5" fmla="*/ 1794635 h 4684052"/>
              <a:gd name="connsiteX0" fmla="*/ 0 w 3431966"/>
              <a:gd name="connsiteY0" fmla="*/ 3428126 h 4684052"/>
              <a:gd name="connsiteX1" fmla="*/ 1325365 w 3431966"/>
              <a:gd name="connsiteY1" fmla="*/ 0 h 4684052"/>
              <a:gd name="connsiteX2" fmla="*/ 3431966 w 3431966"/>
              <a:gd name="connsiteY2" fmla="*/ 1794635 h 4684052"/>
              <a:gd name="connsiteX3" fmla="*/ 2857902 w 3431966"/>
              <a:gd name="connsiteY3" fmla="*/ 4684052 h 4684052"/>
              <a:gd name="connsiteX4" fmla="*/ 1000192 w 3431966"/>
              <a:gd name="connsiteY4" fmla="*/ 4684052 h 4684052"/>
              <a:gd name="connsiteX5" fmla="*/ 0 w 3431966"/>
              <a:gd name="connsiteY5" fmla="*/ 3428126 h 4684052"/>
              <a:gd name="connsiteX0" fmla="*/ 0 w 3431966"/>
              <a:gd name="connsiteY0" fmla="*/ 3419248 h 4675174"/>
              <a:gd name="connsiteX1" fmla="*/ 1343121 w 3431966"/>
              <a:gd name="connsiteY1" fmla="*/ 0 h 4675174"/>
              <a:gd name="connsiteX2" fmla="*/ 3431966 w 3431966"/>
              <a:gd name="connsiteY2" fmla="*/ 1785757 h 4675174"/>
              <a:gd name="connsiteX3" fmla="*/ 2857902 w 3431966"/>
              <a:gd name="connsiteY3" fmla="*/ 4675174 h 4675174"/>
              <a:gd name="connsiteX4" fmla="*/ 1000192 w 3431966"/>
              <a:gd name="connsiteY4" fmla="*/ 4675174 h 4675174"/>
              <a:gd name="connsiteX5" fmla="*/ 0 w 3431966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1000192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4675174"/>
              <a:gd name="connsiteX1" fmla="*/ 1343121 w 2863795"/>
              <a:gd name="connsiteY1" fmla="*/ 0 h 4675174"/>
              <a:gd name="connsiteX2" fmla="*/ 2863795 w 2863795"/>
              <a:gd name="connsiteY2" fmla="*/ 1345 h 4675174"/>
              <a:gd name="connsiteX3" fmla="*/ 2857902 w 2863795"/>
              <a:gd name="connsiteY3" fmla="*/ 4675174 h 4675174"/>
              <a:gd name="connsiteX4" fmla="*/ 5893 w 2863795"/>
              <a:gd name="connsiteY4" fmla="*/ 4675174 h 4675174"/>
              <a:gd name="connsiteX5" fmla="*/ 0 w 2863795"/>
              <a:gd name="connsiteY5" fmla="*/ 3419248 h 4675174"/>
              <a:gd name="connsiteX0" fmla="*/ 0 w 2863795"/>
              <a:gd name="connsiteY0" fmla="*/ 3419248 h 5190079"/>
              <a:gd name="connsiteX1" fmla="*/ 1343121 w 2863795"/>
              <a:gd name="connsiteY1" fmla="*/ 0 h 5190079"/>
              <a:gd name="connsiteX2" fmla="*/ 2863795 w 2863795"/>
              <a:gd name="connsiteY2" fmla="*/ 1345 h 5190079"/>
              <a:gd name="connsiteX3" fmla="*/ 2857902 w 2863795"/>
              <a:gd name="connsiteY3" fmla="*/ 4675174 h 5190079"/>
              <a:gd name="connsiteX4" fmla="*/ 5893 w 2863795"/>
              <a:gd name="connsiteY4" fmla="*/ 5190079 h 5190079"/>
              <a:gd name="connsiteX5" fmla="*/ 0 w 2863795"/>
              <a:gd name="connsiteY5" fmla="*/ 3419248 h 5190079"/>
              <a:gd name="connsiteX0" fmla="*/ 0 w 2867135"/>
              <a:gd name="connsiteY0" fmla="*/ 3419248 h 5207834"/>
              <a:gd name="connsiteX1" fmla="*/ 1343121 w 2867135"/>
              <a:gd name="connsiteY1" fmla="*/ 0 h 5207834"/>
              <a:gd name="connsiteX2" fmla="*/ 2863795 w 2867135"/>
              <a:gd name="connsiteY2" fmla="*/ 1345 h 5207834"/>
              <a:gd name="connsiteX3" fmla="*/ 2866780 w 2867135"/>
              <a:gd name="connsiteY3" fmla="*/ 5207834 h 5207834"/>
              <a:gd name="connsiteX4" fmla="*/ 5893 w 2867135"/>
              <a:gd name="connsiteY4" fmla="*/ 5190079 h 5207834"/>
              <a:gd name="connsiteX5" fmla="*/ 0 w 2867135"/>
              <a:gd name="connsiteY5" fmla="*/ 3419248 h 5207834"/>
              <a:gd name="connsiteX0" fmla="*/ 0 w 2874583"/>
              <a:gd name="connsiteY0" fmla="*/ 3419248 h 5190079"/>
              <a:gd name="connsiteX1" fmla="*/ 1343121 w 2874583"/>
              <a:gd name="connsiteY1" fmla="*/ 0 h 5190079"/>
              <a:gd name="connsiteX2" fmla="*/ 2863795 w 2874583"/>
              <a:gd name="connsiteY2" fmla="*/ 1345 h 5190079"/>
              <a:gd name="connsiteX3" fmla="*/ 2874400 w 2874583"/>
              <a:gd name="connsiteY3" fmla="*/ 5040194 h 5190079"/>
              <a:gd name="connsiteX4" fmla="*/ 5893 w 2874583"/>
              <a:gd name="connsiteY4" fmla="*/ 5190079 h 5190079"/>
              <a:gd name="connsiteX5" fmla="*/ 0 w 2874583"/>
              <a:gd name="connsiteY5" fmla="*/ 3419248 h 5190079"/>
              <a:gd name="connsiteX0" fmla="*/ 0 w 2874583"/>
              <a:gd name="connsiteY0" fmla="*/ 3419248 h 5052919"/>
              <a:gd name="connsiteX1" fmla="*/ 1343121 w 2874583"/>
              <a:gd name="connsiteY1" fmla="*/ 0 h 5052919"/>
              <a:gd name="connsiteX2" fmla="*/ 2863795 w 2874583"/>
              <a:gd name="connsiteY2" fmla="*/ 1345 h 5052919"/>
              <a:gd name="connsiteX3" fmla="*/ 2874400 w 2874583"/>
              <a:gd name="connsiteY3" fmla="*/ 5040194 h 5052919"/>
              <a:gd name="connsiteX4" fmla="*/ 5893 w 2874583"/>
              <a:gd name="connsiteY4" fmla="*/ 5052919 h 5052919"/>
              <a:gd name="connsiteX5" fmla="*/ 0 w 2874583"/>
              <a:gd name="connsiteY5" fmla="*/ 3419248 h 5052919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63795"/>
              <a:gd name="connsiteY0" fmla="*/ 3419248 h 5040194"/>
              <a:gd name="connsiteX1" fmla="*/ 1343121 w 2863795"/>
              <a:gd name="connsiteY1" fmla="*/ 0 h 5040194"/>
              <a:gd name="connsiteX2" fmla="*/ 2863795 w 2863795"/>
              <a:gd name="connsiteY2" fmla="*/ 1345 h 5040194"/>
              <a:gd name="connsiteX3" fmla="*/ 2859160 w 2863795"/>
              <a:gd name="connsiteY3" fmla="*/ 5040194 h 5040194"/>
              <a:gd name="connsiteX4" fmla="*/ 5893 w 2863795"/>
              <a:gd name="connsiteY4" fmla="*/ 5037679 h 5040194"/>
              <a:gd name="connsiteX5" fmla="*/ 0 w 2863795"/>
              <a:gd name="connsiteY5" fmla="*/ 3419248 h 5040194"/>
              <a:gd name="connsiteX0" fmla="*/ 0 w 2874583"/>
              <a:gd name="connsiteY0" fmla="*/ 3419248 h 5040194"/>
              <a:gd name="connsiteX1" fmla="*/ 1343121 w 2874583"/>
              <a:gd name="connsiteY1" fmla="*/ 0 h 5040194"/>
              <a:gd name="connsiteX2" fmla="*/ 2863795 w 2874583"/>
              <a:gd name="connsiteY2" fmla="*/ 1345 h 5040194"/>
              <a:gd name="connsiteX3" fmla="*/ 2874400 w 2874583"/>
              <a:gd name="connsiteY3" fmla="*/ 5040194 h 5040194"/>
              <a:gd name="connsiteX4" fmla="*/ 5893 w 2874583"/>
              <a:gd name="connsiteY4" fmla="*/ 5037679 h 5040194"/>
              <a:gd name="connsiteX5" fmla="*/ 0 w 2874583"/>
              <a:gd name="connsiteY5" fmla="*/ 3419248 h 5040194"/>
              <a:gd name="connsiteX0" fmla="*/ 0 w 2867135"/>
              <a:gd name="connsiteY0" fmla="*/ 341924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1924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0 w 2867135"/>
              <a:gd name="connsiteY0" fmla="*/ 3434488 h 5040194"/>
              <a:gd name="connsiteX1" fmla="*/ 1343121 w 2867135"/>
              <a:gd name="connsiteY1" fmla="*/ 0 h 5040194"/>
              <a:gd name="connsiteX2" fmla="*/ 2863795 w 2867135"/>
              <a:gd name="connsiteY2" fmla="*/ 1345 h 5040194"/>
              <a:gd name="connsiteX3" fmla="*/ 2866780 w 2867135"/>
              <a:gd name="connsiteY3" fmla="*/ 5040194 h 5040194"/>
              <a:gd name="connsiteX4" fmla="*/ 5893 w 2867135"/>
              <a:gd name="connsiteY4" fmla="*/ 5037679 h 5040194"/>
              <a:gd name="connsiteX5" fmla="*/ 0 w 2867135"/>
              <a:gd name="connsiteY5" fmla="*/ 3434488 h 5040194"/>
              <a:gd name="connsiteX0" fmla="*/ 2148 w 2869283"/>
              <a:gd name="connsiteY0" fmla="*/ 3434488 h 5040194"/>
              <a:gd name="connsiteX1" fmla="*/ 1345269 w 2869283"/>
              <a:gd name="connsiteY1" fmla="*/ 0 h 5040194"/>
              <a:gd name="connsiteX2" fmla="*/ 2865943 w 2869283"/>
              <a:gd name="connsiteY2" fmla="*/ 1345 h 5040194"/>
              <a:gd name="connsiteX3" fmla="*/ 2868928 w 2869283"/>
              <a:gd name="connsiteY3" fmla="*/ 5040194 h 5040194"/>
              <a:gd name="connsiteX4" fmla="*/ 421 w 2869283"/>
              <a:gd name="connsiteY4" fmla="*/ 5037679 h 5040194"/>
              <a:gd name="connsiteX5" fmla="*/ 2148 w 2869283"/>
              <a:gd name="connsiteY5" fmla="*/ 3434488 h 50401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69283" h="5040194">
                <a:moveTo>
                  <a:pt x="2148" y="3434488"/>
                </a:moveTo>
                <a:lnTo>
                  <a:pt x="1345269" y="0"/>
                </a:lnTo>
                <a:lnTo>
                  <a:pt x="2865943" y="1345"/>
                </a:lnTo>
                <a:cubicBezTo>
                  <a:pt x="2863979" y="1559288"/>
                  <a:pt x="2870892" y="3482251"/>
                  <a:pt x="2868928" y="5040194"/>
                </a:cubicBezTo>
                <a:lnTo>
                  <a:pt x="421" y="5037679"/>
                </a:lnTo>
                <a:cubicBezTo>
                  <a:pt x="-1543" y="4619037"/>
                  <a:pt x="4112" y="3853130"/>
                  <a:pt x="2148" y="3434488"/>
                </a:cubicBezTo>
                <a:close/>
              </a:path>
            </a:pathLst>
          </a:custGeom>
        </p:spPr>
        <p:txBody>
          <a:bodyPr anchor="ctr"/>
          <a:lstStyle>
            <a:lvl1pPr algn="ctr">
              <a:defRPr/>
            </a:lvl1pPr>
          </a:lstStyle>
          <a:p>
            <a:endParaRPr lang="fr-FR"/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95908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02644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95789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Triangle rectangle 17">
            <a:extLst>
              <a:ext uri="{FF2B5EF4-FFF2-40B4-BE49-F238E27FC236}">
                <a16:creationId xmlns:a16="http://schemas.microsoft.com/office/drawing/2014/main" id="{5F3FCF6B-7EAE-5361-1642-4E544C15DEB6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278F3D4-CD15-C796-CC84-8660CCD37369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" name="Image 19">
            <a:extLst>
              <a:ext uri="{FF2B5EF4-FFF2-40B4-BE49-F238E27FC236}">
                <a16:creationId xmlns:a16="http://schemas.microsoft.com/office/drawing/2014/main" id="{17F9339E-5065-1B80-6089-3DCF550D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4EFC6120-C51A-8FEB-F389-C6529A6D6B39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space réservé du numéro de diapositive 5">
            <a:extLst>
              <a:ext uri="{FF2B5EF4-FFF2-40B4-BE49-F238E27FC236}">
                <a16:creationId xmlns:a16="http://schemas.microsoft.com/office/drawing/2014/main" id="{DE771E9A-E0BD-E639-4DBA-00A7080C33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4" name="Espace réservé de la date 1">
            <a:extLst>
              <a:ext uri="{FF2B5EF4-FFF2-40B4-BE49-F238E27FC236}">
                <a16:creationId xmlns:a16="http://schemas.microsoft.com/office/drawing/2014/main" id="{0111DB18-0F31-1932-5FAC-1018A499D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9B52F962-DEDA-4ED4-9CE3-129D611399E6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5" name="Connecteur droit 24">
            <a:extLst>
              <a:ext uri="{FF2B5EF4-FFF2-40B4-BE49-F238E27FC236}">
                <a16:creationId xmlns:a16="http://schemas.microsoft.com/office/drawing/2014/main" id="{CEB4D1EA-EB03-3A50-91C0-521C4B4D80BB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730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angle rectangle 23">
            <a:extLst>
              <a:ext uri="{FF2B5EF4-FFF2-40B4-BE49-F238E27FC236}">
                <a16:creationId xmlns:a16="http://schemas.microsoft.com/office/drawing/2014/main" id="{7DDBB7FE-F6A4-F9BB-909B-2BF6581B6114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Sous-titre 2">
            <a:extLst>
              <a:ext uri="{FF2B5EF4-FFF2-40B4-BE49-F238E27FC236}">
                <a16:creationId xmlns:a16="http://schemas.microsoft.com/office/drawing/2014/main" id="{676AAF5E-12EF-F1A6-7EB0-228E36B8DE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5210" y="1911410"/>
            <a:ext cx="6641969" cy="311185"/>
          </a:xfrm>
        </p:spPr>
        <p:txBody>
          <a:bodyPr/>
          <a:lstStyle>
            <a:lvl1pPr marL="0" indent="0" algn="l">
              <a:buNone/>
              <a:defRPr lang="fr-FR" sz="1600" b="1" kern="1200" cap="none" baseline="0" dirty="0">
                <a:solidFill>
                  <a:schemeClr val="accent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F3446A-D86D-5F7E-0745-AA469D0CB9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861946" y="1191903"/>
            <a:ext cx="7034279" cy="514969"/>
          </a:xfrm>
        </p:spPr>
        <p:txBody>
          <a:bodyPr lIns="0" tIns="0" rIns="0" bIns="0" anchor="t">
            <a:noAutofit/>
          </a:bodyPr>
          <a:lstStyle>
            <a:lvl1pPr marL="0" indent="0">
              <a:defRPr sz="2800" cap="all" baseline="0">
                <a:solidFill>
                  <a:schemeClr val="accent2"/>
                </a:solidFill>
              </a:defRPr>
            </a:lvl1pPr>
          </a:lstStyle>
          <a:p>
            <a:r>
              <a:rPr lang="fr-FR"/>
              <a:t>Modifiez le style du titre sur plusieurs lignes</a:t>
            </a:r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D9A38A85-3123-7FAD-5D47-E00833CDC8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255091" y="2356203"/>
            <a:ext cx="6641133" cy="1206500"/>
          </a:xfrm>
        </p:spPr>
        <p:txBody>
          <a:bodyPr/>
          <a:lstStyle>
            <a:lvl1pPr marL="304800" indent="-285750" algn="l" defTabSz="1219170" rtl="0" eaLnBrk="1" latinLnBrk="0" hangingPunct="1">
              <a:lnSpc>
                <a:spcPct val="100000"/>
              </a:lnSpc>
              <a:spcBef>
                <a:spcPct val="0"/>
              </a:spcBef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riangle rectangle 14">
            <a:extLst>
              <a:ext uri="{FF2B5EF4-FFF2-40B4-BE49-F238E27FC236}">
                <a16:creationId xmlns:a16="http://schemas.microsoft.com/office/drawing/2014/main" id="{77BF7F45-C57A-921B-CCD6-97F5BFABD864}"/>
              </a:ext>
            </a:extLst>
          </p:cNvPr>
          <p:cNvSpPr/>
          <p:nvPr userDrawn="1"/>
        </p:nvSpPr>
        <p:spPr>
          <a:xfrm rot="10800000" flipH="1">
            <a:off x="-6207" y="0"/>
            <a:ext cx="1784207" cy="4653374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A0A1B79-9AFE-4EDA-B74E-4668D2463482}"/>
              </a:ext>
            </a:extLst>
          </p:cNvPr>
          <p:cNvSpPr/>
          <p:nvPr userDrawn="1"/>
        </p:nvSpPr>
        <p:spPr>
          <a:xfrm>
            <a:off x="0" y="0"/>
            <a:ext cx="3164137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1D1D62F1-9C50-7FE0-3F5C-112C172704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337A2F8-D03D-913F-B2BA-71AC5F6D1AE5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28D61FE0-B189-FC9C-CC9F-0516DB2F6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22" name="Espace réservé de la date 1">
            <a:extLst>
              <a:ext uri="{FF2B5EF4-FFF2-40B4-BE49-F238E27FC236}">
                <a16:creationId xmlns:a16="http://schemas.microsoft.com/office/drawing/2014/main" id="{7A00C04C-ADCA-E2FD-F23A-7E3656946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8469CE72-9535-4AEC-B079-EF51EED48FCA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AA8715C-C5AD-F8D9-1D3A-2A0CFCB2EBCD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594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riangle rectangle 13">
            <a:extLst>
              <a:ext uri="{FF2B5EF4-FFF2-40B4-BE49-F238E27FC236}">
                <a16:creationId xmlns:a16="http://schemas.microsoft.com/office/drawing/2014/main" id="{E89F8723-6ACF-A12C-0702-22D214BA28C9}"/>
              </a:ext>
            </a:extLst>
          </p:cNvPr>
          <p:cNvSpPr/>
          <p:nvPr userDrawn="1"/>
        </p:nvSpPr>
        <p:spPr>
          <a:xfrm flipH="1">
            <a:off x="10566400" y="2618292"/>
            <a:ext cx="1625598" cy="4239707"/>
          </a:xfrm>
          <a:prstGeom prst="rtTriangle">
            <a:avLst/>
          </a:prstGeom>
          <a:solidFill>
            <a:srgbClr val="00C2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27F6C7-17F8-2C83-124E-68C00A39109F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space réservé du numéro de diapositive 5">
            <a:extLst>
              <a:ext uri="{FF2B5EF4-FFF2-40B4-BE49-F238E27FC236}">
                <a16:creationId xmlns:a16="http://schemas.microsoft.com/office/drawing/2014/main" id="{4DE25B4D-433B-30F0-077C-ED0A5CA251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8" name="Espace réservé de la date 1">
            <a:extLst>
              <a:ext uri="{FF2B5EF4-FFF2-40B4-BE49-F238E27FC236}">
                <a16:creationId xmlns:a16="http://schemas.microsoft.com/office/drawing/2014/main" id="{3A050C8F-E2F6-6E20-31DA-C4AAD48870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6E159F7E-5641-4B13-AD5A-EAC591D761E1}" type="datetime1">
              <a:rPr lang="fr-FR" smtClean="0"/>
              <a:t>11/06/2023</a:t>
            </a:fld>
            <a:endParaRPr lang="fr-FR"/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786367E-AD37-4BEB-1B08-858301C4F207}"/>
              </a:ext>
            </a:extLst>
          </p:cNvPr>
          <p:cNvCxnSpPr>
            <a:cxnSpLocks/>
          </p:cNvCxnSpPr>
          <p:nvPr userDrawn="1"/>
        </p:nvCxnSpPr>
        <p:spPr>
          <a:xfrm>
            <a:off x="420937" y="6373531"/>
            <a:ext cx="1124401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Image 6">
            <a:extLst>
              <a:ext uri="{FF2B5EF4-FFF2-40B4-BE49-F238E27FC236}">
                <a16:creationId xmlns:a16="http://schemas.microsoft.com/office/drawing/2014/main" id="{299BF54A-80E8-E34D-33B6-B8805F5E150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539" y="122470"/>
            <a:ext cx="1428812" cy="90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392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5A140D1-31C3-4238-C83A-71B8F2D7F74E}"/>
              </a:ext>
            </a:extLst>
          </p:cNvPr>
          <p:cNvSpPr/>
          <p:nvPr userDrawn="1"/>
        </p:nvSpPr>
        <p:spPr>
          <a:xfrm>
            <a:off x="0" y="0"/>
            <a:ext cx="12192000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2CE905-A98B-1DE8-6C6B-4F42AA7C57C1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1191903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5A16BD99-D17C-4EE6-A92E-177D25D0AE55}" type="datetime1">
              <a:rPr lang="fr-FR" smtClean="0"/>
              <a:t>11/06/2023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355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78" r:id="rId2"/>
    <p:sldLayoutId id="2147483673" r:id="rId3"/>
    <p:sldLayoutId id="2147483823" r:id="rId4"/>
    <p:sldLayoutId id="2147483670" r:id="rId5"/>
    <p:sldLayoutId id="2147483671" r:id="rId6"/>
    <p:sldLayoutId id="2147483672" r:id="rId7"/>
    <p:sldLayoutId id="2147483675" r:id="rId8"/>
    <p:sldLayoutId id="2147483674" r:id="rId9"/>
    <p:sldLayoutId id="2147483676" r:id="rId10"/>
    <p:sldLayoutId id="2147483677" r:id="rId11"/>
    <p:sldLayoutId id="2147483667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hf hdr="0" ftr="0"/>
  <p:txStyles>
    <p:titleStyle>
      <a:lvl1pPr marL="19050" indent="0" algn="l" defTabSz="1219170" rtl="0" eaLnBrk="1" latinLnBrk="0" hangingPunct="1">
        <a:lnSpc>
          <a:spcPct val="90000"/>
        </a:lnSpc>
        <a:spcBef>
          <a:spcPct val="0"/>
        </a:spcBef>
        <a:buNone/>
        <a:tabLst/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764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tabLst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236569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indent="0" algn="l" defTabSz="1219170" rtl="0" eaLnBrk="1" latinLnBrk="0" hangingPunct="1">
        <a:spcBef>
          <a:spcPct val="20000"/>
        </a:spcBef>
        <a:buFont typeface="Arial" pitchFamily="34" charset="0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5A140D1-31C3-4238-C83A-71B8F2D7F74E}"/>
              </a:ext>
            </a:extLst>
          </p:cNvPr>
          <p:cNvSpPr/>
          <p:nvPr userDrawn="1"/>
        </p:nvSpPr>
        <p:spPr>
          <a:xfrm>
            <a:off x="0" y="0"/>
            <a:ext cx="12192000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2CE905-A98B-1DE8-6C6B-4F42AA7C57C1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1191903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5A16BD99-D17C-4EE6-A92E-177D25D0AE55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362489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</p:sldLayoutIdLst>
  <p:hf hdr="0" ftr="0"/>
  <p:txStyles>
    <p:titleStyle>
      <a:lvl1pPr marL="19050" indent="0" algn="l" defTabSz="1219170" rtl="0" eaLnBrk="1" latinLnBrk="0" hangingPunct="1">
        <a:lnSpc>
          <a:spcPct val="90000"/>
        </a:lnSpc>
        <a:spcBef>
          <a:spcPct val="0"/>
        </a:spcBef>
        <a:buNone/>
        <a:tabLst/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764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tabLst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236569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indent="0" algn="l" defTabSz="1219170" rtl="0" eaLnBrk="1" latinLnBrk="0" hangingPunct="1">
        <a:spcBef>
          <a:spcPct val="20000"/>
        </a:spcBef>
        <a:buFont typeface="Arial" pitchFamily="34" charset="0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5A140D1-31C3-4238-C83A-71B8F2D7F74E}"/>
              </a:ext>
            </a:extLst>
          </p:cNvPr>
          <p:cNvSpPr/>
          <p:nvPr userDrawn="1"/>
        </p:nvSpPr>
        <p:spPr>
          <a:xfrm>
            <a:off x="0" y="0"/>
            <a:ext cx="12192000" cy="11919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92CE905-A98B-1DE8-6C6B-4F42AA7C57C1}"/>
              </a:ext>
            </a:extLst>
          </p:cNvPr>
          <p:cNvSpPr/>
          <p:nvPr userDrawn="1"/>
        </p:nvSpPr>
        <p:spPr>
          <a:xfrm>
            <a:off x="0" y="6138013"/>
            <a:ext cx="12192000" cy="71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  <a:latin typeface="Marianne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31801" y="2276873"/>
            <a:ext cx="11233151" cy="39364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825043" y="260648"/>
            <a:ext cx="7839908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864951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A2C23F61-A3A9-4F4D-B103-0A3A8CEBC191}" type="slidenum">
              <a:rPr lang="fr-FR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1" y="1191903"/>
            <a:ext cx="11233151" cy="7199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937" y="637800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fld id="{5A16BD99-D17C-4EE6-A92E-177D25D0AE55}" type="datetime1">
              <a:rPr lang="fr-FR" smtClean="0">
                <a:solidFill>
                  <a:srgbClr val="000000"/>
                </a:solidFill>
                <a:latin typeface="Marianne"/>
              </a:rPr>
              <a:pPr/>
              <a:t>11/06/2023</a:t>
            </a:fld>
            <a:endParaRPr lang="fr-FR">
              <a:solidFill>
                <a:srgbClr val="000000"/>
              </a:solidFill>
              <a:latin typeface="Marianne"/>
            </a:endParaRPr>
          </a:p>
        </p:txBody>
      </p:sp>
    </p:spTree>
    <p:extLst>
      <p:ext uri="{BB962C8B-B14F-4D97-AF65-F5344CB8AC3E}">
        <p14:creationId xmlns:p14="http://schemas.microsoft.com/office/powerpoint/2010/main" val="324409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8" r:id="rId10"/>
    <p:sldLayoutId id="2147483709" r:id="rId11"/>
    <p:sldLayoutId id="2147483710" r:id="rId12"/>
    <p:sldLayoutId id="2147483711" r:id="rId13"/>
    <p:sldLayoutId id="2147483712" r:id="rId14"/>
    <p:sldLayoutId id="2147483713" r:id="rId15"/>
    <p:sldLayoutId id="2147483714" r:id="rId16"/>
  </p:sldLayoutIdLst>
  <p:hf hdr="0" ftr="0"/>
  <p:txStyles>
    <p:titleStyle>
      <a:lvl1pPr marL="19050" indent="0" algn="l" defTabSz="1219170" rtl="0" eaLnBrk="1" latinLnBrk="0" hangingPunct="1">
        <a:lnSpc>
          <a:spcPct val="90000"/>
        </a:lnSpc>
        <a:spcBef>
          <a:spcPct val="0"/>
        </a:spcBef>
        <a:buNone/>
        <a:tabLst/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764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tabLst/>
        <a:defRPr sz="1867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468588" indent="-228594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8582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948576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4pPr>
      <a:lvl5pPr marL="1236569" indent="-228594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Wingdings" pitchFamily="2" charset="2"/>
        <a:buChar char="§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indent="0" algn="l" defTabSz="1219170" rtl="0" eaLnBrk="1" latinLnBrk="0" hangingPunct="1">
        <a:spcBef>
          <a:spcPct val="20000"/>
        </a:spcBef>
        <a:buFont typeface="Arial" pitchFamily="34" charset="0"/>
        <a:buNone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et%20via%20la%20bal%202hcoll&#232;ge@sports.gouv.frla%20liste%202hcoll&#232;ge@sports.gouv.fr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legifrance.gouv.fr/codes/article_lc/LEGIARTI000045289450#:~:text=Version%20en%20vigueur%20depuis%20le%2004%20mars%202022,-Cr%C3%A9ation%20LOI%20n&amp;text=Le%20plan%20tend%20%C3%A0%20l,de%20la%20vie%20sportive%20locale.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F4594FD6-9B24-02B3-A804-3CDC3A1E1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E20D2-AC0B-4D2D-B1F3-382954919E0C}" type="datetime1">
              <a:rPr lang="fr-FR" smtClean="0"/>
              <a:t>11/06/2023</a:t>
            </a:fld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DE5FAE9-383D-6680-D675-34908A8E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1</a:t>
            </a:fld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2C4C077C-C509-2E4D-885E-BC80BECE0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CB3A59B-34CD-E59C-D500-D9C8A838D6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3271" y="3065671"/>
            <a:ext cx="8425238" cy="1008062"/>
          </a:xfrm>
        </p:spPr>
        <p:txBody>
          <a:bodyPr/>
          <a:lstStyle/>
          <a:p>
            <a:r>
              <a:rPr lang="fr-FR" dirty="0">
                <a:solidFill>
                  <a:srgbClr val="21215A"/>
                </a:solidFill>
              </a:rPr>
              <a:t>2H de sport en plus au collège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783B3E95-319C-B0CD-07B4-B5C399A384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629385" y="4868217"/>
            <a:ext cx="8057790" cy="1044900"/>
          </a:xfrm>
        </p:spPr>
        <p:txBody>
          <a:bodyPr/>
          <a:lstStyle/>
          <a:p>
            <a:pPr>
              <a:lnSpc>
                <a:spcPts val="3000"/>
              </a:lnSpc>
              <a:spcAft>
                <a:spcPts val="600"/>
              </a:spcAft>
            </a:pPr>
            <a:r>
              <a:rPr lang="fr-FR" sz="2400" dirty="0" smtClean="0"/>
              <a:t>Extension </a:t>
            </a:r>
            <a:r>
              <a:rPr lang="fr-FR" sz="2400" dirty="0"/>
              <a:t>du dispositif – </a:t>
            </a:r>
            <a:r>
              <a:rPr lang="fr-FR" sz="2400" b="1" dirty="0"/>
              <a:t>Qui fait quoi?</a:t>
            </a:r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E78257CF-0D27-6147-BD8B-411CD0EFE6A1}"/>
              </a:ext>
            </a:extLst>
          </p:cNvPr>
          <p:cNvCxnSpPr>
            <a:cxnSpLocks/>
          </p:cNvCxnSpPr>
          <p:nvPr/>
        </p:nvCxnSpPr>
        <p:spPr>
          <a:xfrm>
            <a:off x="3629385" y="4548566"/>
            <a:ext cx="8562614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age 11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8083" y="240000"/>
            <a:ext cx="1379092" cy="161693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3" y="60000"/>
            <a:ext cx="2785440" cy="185693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73113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10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21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644728" y="2032053"/>
            <a:ext cx="2880026" cy="670474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me renseigne sur le dispositif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auprès 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du SDJES, CDOS ou structure territoriale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fédérale et je consulte la liste des collèges volontaires au dispositif </a:t>
            </a:r>
            <a:endParaRPr lang="fr-FR" sz="900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Chevron 128">
            <a:extLst>
              <a:ext uri="{FF2B5EF4-FFF2-40B4-BE49-F238E27FC236}">
                <a16:creationId xmlns:a16="http://schemas.microsoft.com/office/drawing/2014/main" id="{1D2DB1A3-A795-47AC-97AE-78DD46339ED1}"/>
              </a:ext>
            </a:extLst>
          </p:cNvPr>
          <p:cNvSpPr/>
          <p:nvPr/>
        </p:nvSpPr>
        <p:spPr>
          <a:xfrm>
            <a:off x="7423436" y="1711400"/>
            <a:ext cx="1836014" cy="576000"/>
          </a:xfrm>
          <a:prstGeom prst="chevron">
            <a:avLst/>
          </a:prstGeom>
          <a:solidFill>
            <a:schemeClr val="accent1">
              <a:lumMod val="10000"/>
              <a:lumOff val="90000"/>
            </a:schemeClr>
          </a:solidFill>
          <a:ln w="9525" cap="flat" cmpd="sng" algn="ctr">
            <a:solidFill>
              <a:srgbClr val="44546A"/>
            </a:solidFill>
            <a:prstDash val="dash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Mon offre est refusée </a:t>
            </a:r>
          </a:p>
        </p:txBody>
      </p:sp>
      <p:sp>
        <p:nvSpPr>
          <p:cNvPr id="23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445901" y="4030071"/>
            <a:ext cx="1698273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mis en contact avec le collège par le SDJES</a:t>
            </a:r>
          </a:p>
        </p:txBody>
      </p:sp>
      <p:sp>
        <p:nvSpPr>
          <p:cNvPr id="32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3536137" y="4017120"/>
            <a:ext cx="2340309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signe, avant le début des séances,  la convention pour l’ensemble des périodes avec le chef d’établissement</a:t>
            </a:r>
          </a:p>
        </p:txBody>
      </p:sp>
      <p:sp>
        <p:nvSpPr>
          <p:cNvPr id="15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644727" y="5323967"/>
            <a:ext cx="391087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formule ma demande de paiement sur le Compte Asso à </a:t>
            </a:r>
            <a:r>
              <a:rPr lang="fr-FR" sz="900" b="1" u="sng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la fin du dernier cycle, 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en joignant les fiches de présence durant le(s) période(s)</a:t>
            </a:r>
            <a:endParaRPr lang="fr-FR" sz="900" b="1" u="sng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9050729" y="2621355"/>
            <a:ext cx="2490947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transmets les pièces obligatoires au SDJES</a:t>
            </a:r>
            <a:endParaRPr lang="fr-FR" sz="900" i="1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9215899" y="4010502"/>
            <a:ext cx="1922625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</a:t>
            </a: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réalise les interventions dans les différentes périodes</a:t>
            </a:r>
          </a:p>
        </p:txBody>
      </p:sp>
      <p:sp>
        <p:nvSpPr>
          <p:cNvPr id="19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1940291" y="4017120"/>
            <a:ext cx="1801368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présente mon offre au chef d’établissement</a:t>
            </a:r>
          </a:p>
        </p:txBody>
      </p:sp>
      <p:sp>
        <p:nvSpPr>
          <p:cNvPr id="20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9108615" y="1704497"/>
            <a:ext cx="2601352" cy="576000"/>
          </a:xfrm>
          <a:prstGeom prst="chevron">
            <a:avLst/>
          </a:prstGeom>
          <a:solidFill>
            <a:schemeClr val="accent1">
              <a:lumMod val="10000"/>
              <a:lumOff val="90000"/>
            </a:schemeClr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révise mon offre en lien la SDJES</a:t>
            </a:r>
          </a:p>
        </p:txBody>
      </p:sp>
      <p:sp>
        <p:nvSpPr>
          <p:cNvPr id="25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5735599" y="4027467"/>
            <a:ext cx="2158067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destinataire de la liste des jeunes avec les numéros en cas d’urgence avant la 1</a:t>
            </a:r>
            <a:r>
              <a:rPr lang="fr-FR" sz="900" kern="0" baseline="3000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ère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 séance</a:t>
            </a:r>
          </a:p>
        </p:txBody>
      </p:sp>
      <p:sp>
        <p:nvSpPr>
          <p:cNvPr id="28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4411736" y="5324393"/>
            <a:ext cx="1544725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payé par la DRAJES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344959" y="1144876"/>
            <a:ext cx="10365008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rgbClr val="1D1D51"/>
                </a:solidFill>
              </a:rPr>
              <a:t>  Parcours 2 heures </a:t>
            </a:r>
            <a:r>
              <a:rPr lang="fr-FR" sz="1600" dirty="0"/>
              <a:t>de sport en plus (2HS+)</a:t>
            </a:r>
            <a:r>
              <a:rPr lang="fr-FR" sz="1600" dirty="0">
                <a:solidFill>
                  <a:srgbClr val="1D1D51"/>
                </a:solidFill>
              </a:rPr>
              <a:t> – Organisateurs de l’offre : structures </a:t>
            </a:r>
            <a:r>
              <a:rPr lang="fr-FR" sz="1600" dirty="0" smtClean="0">
                <a:solidFill>
                  <a:srgbClr val="1D1D51"/>
                </a:solidFill>
              </a:rPr>
              <a:t>sportives </a:t>
            </a:r>
            <a:endParaRPr lang="fr-FR" sz="1600" dirty="0">
              <a:solidFill>
                <a:srgbClr val="1D1D51"/>
              </a:solidFill>
            </a:endParaRPr>
          </a:p>
        </p:txBody>
      </p:sp>
      <p:sp>
        <p:nvSpPr>
          <p:cNvPr id="27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7467065" y="2611226"/>
            <a:ext cx="1759457" cy="590811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Mon offre est validée</a:t>
            </a:r>
            <a:endParaRPr lang="fr-FR" sz="900" i="1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6360286" y="5323967"/>
            <a:ext cx="1980763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participe à l’évaluation du dispositif en répondant au questionnaire de l’INJEP</a:t>
            </a:r>
          </a:p>
        </p:txBody>
      </p:sp>
      <p:cxnSp>
        <p:nvCxnSpPr>
          <p:cNvPr id="64" name="Connecteur en angle 63"/>
          <p:cNvCxnSpPr/>
          <p:nvPr/>
        </p:nvCxnSpPr>
        <p:spPr>
          <a:xfrm>
            <a:off x="6814633" y="2362126"/>
            <a:ext cx="697056" cy="558438"/>
          </a:xfrm>
          <a:prstGeom prst="bentConnector3">
            <a:avLst>
              <a:gd name="adj1" fmla="val 19829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en angle 65"/>
          <p:cNvCxnSpPr>
            <a:cxnSpLocks/>
          </p:cNvCxnSpPr>
          <p:nvPr/>
        </p:nvCxnSpPr>
        <p:spPr>
          <a:xfrm flipV="1">
            <a:off x="6309844" y="1982718"/>
            <a:ext cx="1255386" cy="372150"/>
          </a:xfrm>
          <a:prstGeom prst="bentConnector3">
            <a:avLst>
              <a:gd name="adj1" fmla="val 50000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en angle 67"/>
          <p:cNvCxnSpPr>
            <a:cxnSpLocks/>
          </p:cNvCxnSpPr>
          <p:nvPr/>
        </p:nvCxnSpPr>
        <p:spPr>
          <a:xfrm flipH="1">
            <a:off x="7561431" y="2002198"/>
            <a:ext cx="4108514" cy="918063"/>
          </a:xfrm>
          <a:prstGeom prst="bentConnector5">
            <a:avLst>
              <a:gd name="adj1" fmla="val -11351"/>
              <a:gd name="adj2" fmla="val 49597"/>
              <a:gd name="adj3" fmla="val 110460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en angle 70"/>
          <p:cNvCxnSpPr>
            <a:stCxn id="16" idx="3"/>
            <a:endCxn id="23" idx="1"/>
          </p:cNvCxnSpPr>
          <p:nvPr/>
        </p:nvCxnSpPr>
        <p:spPr>
          <a:xfrm flipH="1">
            <a:off x="733901" y="2909355"/>
            <a:ext cx="10807775" cy="1408716"/>
          </a:xfrm>
          <a:prstGeom prst="bentConnector5">
            <a:avLst>
              <a:gd name="adj1" fmla="val -2115"/>
              <a:gd name="adj2" fmla="val 50000"/>
              <a:gd name="adj3" fmla="val 102115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en angle 83"/>
          <p:cNvCxnSpPr>
            <a:cxnSpLocks/>
          </p:cNvCxnSpPr>
          <p:nvPr/>
        </p:nvCxnSpPr>
        <p:spPr>
          <a:xfrm flipH="1">
            <a:off x="644727" y="4309215"/>
            <a:ext cx="10388494" cy="1166562"/>
          </a:xfrm>
          <a:prstGeom prst="bentConnector5">
            <a:avLst>
              <a:gd name="adj1" fmla="val -2201"/>
              <a:gd name="adj2" fmla="val 72862"/>
              <a:gd name="adj3" fmla="val 102201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3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1418511" y="6233717"/>
            <a:ext cx="9263343" cy="366183"/>
          </a:xfrm>
          <a:prstGeom prst="chevron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En cas de besoin de trésorerie, je peux faire plusieurs demandes, à la fin d‘un cycle </a:t>
            </a:r>
            <a:r>
              <a:rPr lang="fr-FR" sz="900" ker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et </a:t>
            </a:r>
            <a:r>
              <a:rPr lang="fr-FR" sz="900" kern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devrai 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alors transmettre la fiche de présence correspondante à la période réalisée</a:t>
            </a:r>
          </a:p>
        </p:txBody>
      </p:sp>
      <p:sp>
        <p:nvSpPr>
          <p:cNvPr id="34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4622381" y="2066483"/>
            <a:ext cx="1703427" cy="636043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</a:t>
            </a: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propose mon offre  sur « démarches simplifiées » </a:t>
            </a:r>
          </a:p>
        </p:txBody>
      </p:sp>
      <p:sp>
        <p:nvSpPr>
          <p:cNvPr id="35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3362654" y="2037206"/>
            <a:ext cx="1371509" cy="665321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fais  part de mon intérêt </a:t>
            </a:r>
          </a:p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au SDJES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ECA2D4FA-5F51-1F68-F35E-7A254780FDA5}"/>
              </a:ext>
            </a:extLst>
          </p:cNvPr>
          <p:cNvCxnSpPr/>
          <p:nvPr/>
        </p:nvCxnSpPr>
        <p:spPr>
          <a:xfrm>
            <a:off x="1074420" y="3345180"/>
            <a:ext cx="102717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B757C53B-ABFF-49C4-47E7-BE7CCEEC7637}"/>
              </a:ext>
            </a:extLst>
          </p:cNvPr>
          <p:cNvSpPr txBox="1"/>
          <p:nvPr/>
        </p:nvSpPr>
        <p:spPr>
          <a:xfrm>
            <a:off x="5224585" y="3101633"/>
            <a:ext cx="2039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002060"/>
                </a:solidFill>
              </a:rPr>
              <a:t>JUIN A SEPTEMBRE 2023</a:t>
            </a:r>
          </a:p>
        </p:txBody>
      </p: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663E8AF1-F334-5B84-1F7B-15715039E9D4}"/>
              </a:ext>
            </a:extLst>
          </p:cNvPr>
          <p:cNvCxnSpPr>
            <a:cxnSpLocks/>
          </p:cNvCxnSpPr>
          <p:nvPr/>
        </p:nvCxnSpPr>
        <p:spPr>
          <a:xfrm>
            <a:off x="493191" y="4892496"/>
            <a:ext cx="5141277" cy="152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53CA467-1274-FA3F-2A52-95323FA5B465}"/>
              </a:ext>
            </a:extLst>
          </p:cNvPr>
          <p:cNvCxnSpPr>
            <a:cxnSpLocks/>
          </p:cNvCxnSpPr>
          <p:nvPr/>
        </p:nvCxnSpPr>
        <p:spPr>
          <a:xfrm flipV="1">
            <a:off x="5876446" y="4892496"/>
            <a:ext cx="4943954" cy="265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>
            <a:extLst>
              <a:ext uri="{FF2B5EF4-FFF2-40B4-BE49-F238E27FC236}">
                <a16:creationId xmlns:a16="http://schemas.microsoft.com/office/drawing/2014/main" id="{A6464ACC-E5E3-2181-B01A-91E955D57695}"/>
              </a:ext>
            </a:extLst>
          </p:cNvPr>
          <p:cNvCxnSpPr>
            <a:cxnSpLocks/>
          </p:cNvCxnSpPr>
          <p:nvPr/>
        </p:nvCxnSpPr>
        <p:spPr>
          <a:xfrm>
            <a:off x="644727" y="6148345"/>
            <a:ext cx="49897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>
            <a:extLst>
              <a:ext uri="{FF2B5EF4-FFF2-40B4-BE49-F238E27FC236}">
                <a16:creationId xmlns:a16="http://schemas.microsoft.com/office/drawing/2014/main" id="{7EEC095E-3F5D-6547-A885-8511144BAC8B}"/>
              </a:ext>
            </a:extLst>
          </p:cNvPr>
          <p:cNvSpPr txBox="1"/>
          <p:nvPr/>
        </p:nvSpPr>
        <p:spPr>
          <a:xfrm>
            <a:off x="2721696" y="4685072"/>
            <a:ext cx="2039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002060"/>
                </a:solidFill>
              </a:rPr>
              <a:t>JUIN A SEPTEMBRE 2023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1B90FE1E-58FD-4D7D-33DF-324C47FB86A1}"/>
              </a:ext>
            </a:extLst>
          </p:cNvPr>
          <p:cNvSpPr txBox="1"/>
          <p:nvPr/>
        </p:nvSpPr>
        <p:spPr>
          <a:xfrm>
            <a:off x="7860309" y="4665137"/>
            <a:ext cx="249661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002060"/>
                </a:solidFill>
              </a:rPr>
              <a:t>SEPTEMBRE 2023 A JUIN 2024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7139E53-E352-ACF2-D344-CE6E46FEDFDF}"/>
              </a:ext>
            </a:extLst>
          </p:cNvPr>
          <p:cNvSpPr txBox="1"/>
          <p:nvPr/>
        </p:nvSpPr>
        <p:spPr>
          <a:xfrm>
            <a:off x="2144174" y="5907247"/>
            <a:ext cx="2039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002060"/>
                </a:solidFill>
              </a:rPr>
              <a:t>JUIN A JUILLET 2024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4B4B4182-41A6-42BC-1233-E9C3F96EB882}"/>
              </a:ext>
            </a:extLst>
          </p:cNvPr>
          <p:cNvCxnSpPr>
            <a:cxnSpLocks/>
          </p:cNvCxnSpPr>
          <p:nvPr/>
        </p:nvCxnSpPr>
        <p:spPr>
          <a:xfrm>
            <a:off x="6001701" y="6168857"/>
            <a:ext cx="23393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ZoneTexte 44">
            <a:extLst>
              <a:ext uri="{FF2B5EF4-FFF2-40B4-BE49-F238E27FC236}">
                <a16:creationId xmlns:a16="http://schemas.microsoft.com/office/drawing/2014/main" id="{4F61AEE2-A60C-E0FE-52AE-8988D277BA2E}"/>
              </a:ext>
            </a:extLst>
          </p:cNvPr>
          <p:cNvSpPr txBox="1"/>
          <p:nvPr/>
        </p:nvSpPr>
        <p:spPr>
          <a:xfrm>
            <a:off x="6447102" y="5939677"/>
            <a:ext cx="2039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002060"/>
                </a:solidFill>
              </a:rPr>
              <a:t>AVRIL A JUIN 2024</a:t>
            </a:r>
          </a:p>
        </p:txBody>
      </p:sp>
      <p:sp>
        <p:nvSpPr>
          <p:cNvPr id="48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7732327" y="4026092"/>
            <a:ext cx="1644912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vérifie les  autorisations parentales et fiches inscriptions</a:t>
            </a:r>
            <a:endParaRPr lang="fr-FR" sz="900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867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11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21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896581" y="2513014"/>
            <a:ext cx="226755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reçois l’information du dispositif par le collège</a:t>
            </a:r>
          </a:p>
        </p:txBody>
      </p:sp>
      <p:sp>
        <p:nvSpPr>
          <p:cNvPr id="23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983470" y="4407146"/>
            <a:ext cx="2164047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réponds à l’évaluation des « 2 heures »</a:t>
            </a:r>
          </a:p>
        </p:txBody>
      </p:sp>
      <p:sp>
        <p:nvSpPr>
          <p:cNvPr id="24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9695451" y="2541666"/>
            <a:ext cx="1810701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participe à chaque séance ou informe le club de mon absence</a:t>
            </a:r>
          </a:p>
        </p:txBody>
      </p:sp>
      <p:sp>
        <p:nvSpPr>
          <p:cNvPr id="30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3029515" y="2513561"/>
            <a:ext cx="251618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me porte volontaire</a:t>
            </a:r>
          </a:p>
        </p:txBody>
      </p:sp>
      <p:sp>
        <p:nvSpPr>
          <p:cNvPr id="32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7164358" y="2522281"/>
            <a:ext cx="2164047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remplis la fiche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d’inscription du club et d’autorisation parentale </a:t>
            </a:r>
            <a:endParaRPr lang="fr-FR" sz="900" kern="0" dirty="0"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hevron 128">
            <a:extLst>
              <a:ext uri="{FF2B5EF4-FFF2-40B4-BE49-F238E27FC236}">
                <a16:creationId xmlns:a16="http://schemas.microsoft.com/office/drawing/2014/main" id="{1D2DB1A3-A795-47AC-97AE-78DD46339ED1}"/>
              </a:ext>
            </a:extLst>
          </p:cNvPr>
          <p:cNvSpPr/>
          <p:nvPr/>
        </p:nvSpPr>
        <p:spPr>
          <a:xfrm>
            <a:off x="7451393" y="4009937"/>
            <a:ext cx="2124075" cy="576000"/>
          </a:xfrm>
          <a:prstGeom prst="chevron">
            <a:avLst/>
          </a:prstGeom>
          <a:solidFill>
            <a:schemeClr val="accent1">
              <a:lumMod val="10000"/>
              <a:lumOff val="90000"/>
            </a:schemeClr>
          </a:solidFill>
          <a:ln w="9525" cap="flat" cmpd="sng" algn="ctr">
            <a:solidFill>
              <a:srgbClr val="44546A"/>
            </a:solidFill>
            <a:prstDash val="dash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passe les Tests sport santé (T2S) s’il est mis en place par le collège</a:t>
            </a:r>
          </a:p>
        </p:txBody>
      </p:sp>
      <p:sp>
        <p:nvSpPr>
          <p:cNvPr id="11" name="Chevron 128">
            <a:extLst>
              <a:ext uri="{FF2B5EF4-FFF2-40B4-BE49-F238E27FC236}">
                <a16:creationId xmlns:a16="http://schemas.microsoft.com/office/drawing/2014/main" id="{1D2DB1A3-A795-47AC-97AE-78DD46339ED1}"/>
              </a:ext>
            </a:extLst>
          </p:cNvPr>
          <p:cNvSpPr/>
          <p:nvPr/>
        </p:nvSpPr>
        <p:spPr>
          <a:xfrm>
            <a:off x="3366176" y="4435888"/>
            <a:ext cx="2045208" cy="576000"/>
          </a:xfrm>
          <a:prstGeom prst="chevron">
            <a:avLst/>
          </a:prstGeom>
          <a:solidFill>
            <a:schemeClr val="accent1">
              <a:lumMod val="10000"/>
              <a:lumOff val="90000"/>
            </a:schemeClr>
          </a:solidFill>
          <a:ln w="9525" cap="flat" cmpd="sng" algn="ctr">
            <a:solidFill>
              <a:srgbClr val="44546A"/>
            </a:solidFill>
            <a:prstDash val="dash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passe les Tests sport santé (T2S) pour voir mon évolution</a:t>
            </a:r>
          </a:p>
        </p:txBody>
      </p:sp>
      <p:cxnSp>
        <p:nvCxnSpPr>
          <p:cNvPr id="6" name="Connecteur en angle 5"/>
          <p:cNvCxnSpPr>
            <a:cxnSpLocks/>
          </p:cNvCxnSpPr>
          <p:nvPr/>
        </p:nvCxnSpPr>
        <p:spPr>
          <a:xfrm rot="16200000" flipH="1">
            <a:off x="8930728" y="3620352"/>
            <a:ext cx="1289480" cy="239966"/>
          </a:xfrm>
          <a:prstGeom prst="bentConnector3">
            <a:avLst>
              <a:gd name="adj1" fmla="val 50591"/>
            </a:avLst>
          </a:prstGeom>
          <a:ln>
            <a:solidFill>
              <a:srgbClr val="00C28F"/>
            </a:solidFill>
            <a:headEnd type="arrow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en angle 26"/>
          <p:cNvCxnSpPr>
            <a:stCxn id="11" idx="3"/>
            <a:endCxn id="23" idx="2"/>
          </p:cNvCxnSpPr>
          <p:nvPr/>
        </p:nvCxnSpPr>
        <p:spPr>
          <a:xfrm flipH="1">
            <a:off x="1921494" y="4723888"/>
            <a:ext cx="3489890" cy="259258"/>
          </a:xfrm>
          <a:prstGeom prst="bentConnector4">
            <a:avLst>
              <a:gd name="adj1" fmla="val -6550"/>
              <a:gd name="adj2" fmla="val 199261"/>
            </a:avLst>
          </a:prstGeom>
          <a:ln>
            <a:solidFill>
              <a:srgbClr val="00C28F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252376" y="1267430"/>
            <a:ext cx="10784943" cy="281267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  Parcours </a:t>
            </a:r>
            <a:r>
              <a:rPr lang="fr-FR" sz="1600" dirty="0">
                <a:solidFill>
                  <a:srgbClr val="1D1D51"/>
                </a:solidFill>
              </a:rPr>
              <a:t>2 heures </a:t>
            </a:r>
            <a:r>
              <a:rPr lang="fr-FR" sz="1600" dirty="0"/>
              <a:t>de sport en plus (2HS+)</a:t>
            </a:r>
            <a:r>
              <a:rPr lang="fr-FR" sz="1600" dirty="0">
                <a:solidFill>
                  <a:srgbClr val="1D1D51"/>
                </a:solidFill>
              </a:rPr>
              <a:t> </a:t>
            </a:r>
            <a:r>
              <a:rPr lang="fr-FR" sz="1600" dirty="0"/>
              <a:t>– Le jeune, la famille</a:t>
            </a:r>
            <a:endParaRPr lang="fr-FR" sz="1600" dirty="0">
              <a:solidFill>
                <a:srgbClr val="1D1D51"/>
              </a:solidFill>
            </a:endParaRPr>
          </a:p>
        </p:txBody>
      </p:sp>
      <p:sp>
        <p:nvSpPr>
          <p:cNvPr id="15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5411384" y="2521731"/>
            <a:ext cx="1905147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Ma participation est validée par le collège (ou liste d’attente)</a:t>
            </a: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77E6E0F-457B-22CD-34EB-3BD9B4D68077}"/>
              </a:ext>
            </a:extLst>
          </p:cNvPr>
          <p:cNvCxnSpPr/>
          <p:nvPr/>
        </p:nvCxnSpPr>
        <p:spPr>
          <a:xfrm>
            <a:off x="983470" y="3429000"/>
            <a:ext cx="81071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5878959F-371A-32D3-1AD6-FC10E664BBE3}"/>
              </a:ext>
            </a:extLst>
          </p:cNvPr>
          <p:cNvSpPr txBox="1"/>
          <p:nvPr/>
        </p:nvSpPr>
        <p:spPr>
          <a:xfrm>
            <a:off x="3947404" y="3168950"/>
            <a:ext cx="21793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002060"/>
                </a:solidFill>
              </a:rPr>
              <a:t>SEPTEMBRE 2023</a:t>
            </a:r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E50DC028-E76D-545E-7824-F3752349DB08}"/>
              </a:ext>
            </a:extLst>
          </p:cNvPr>
          <p:cNvCxnSpPr>
            <a:cxnSpLocks/>
          </p:cNvCxnSpPr>
          <p:nvPr/>
        </p:nvCxnSpPr>
        <p:spPr>
          <a:xfrm>
            <a:off x="896581" y="5859780"/>
            <a:ext cx="47560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479239EF-0720-9C17-4875-A526D59B6CCC}"/>
              </a:ext>
            </a:extLst>
          </p:cNvPr>
          <p:cNvSpPr txBox="1"/>
          <p:nvPr/>
        </p:nvSpPr>
        <p:spPr>
          <a:xfrm>
            <a:off x="2576778" y="5569428"/>
            <a:ext cx="21793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002060"/>
                </a:solidFill>
              </a:rPr>
              <a:t>AVRIL - JUIN 2024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1DEED796-F627-3F9B-E95B-6A7D1FC1DBCC}"/>
              </a:ext>
            </a:extLst>
          </p:cNvPr>
          <p:cNvSpPr txBox="1"/>
          <p:nvPr/>
        </p:nvSpPr>
        <p:spPr>
          <a:xfrm>
            <a:off x="9654703" y="3168950"/>
            <a:ext cx="23122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dirty="0">
                <a:solidFill>
                  <a:srgbClr val="002060"/>
                </a:solidFill>
              </a:rPr>
              <a:t>SEPTEMBRE 2023 A JUIN 2024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119FBEF4-836D-397A-79D0-DA198981E211}"/>
              </a:ext>
            </a:extLst>
          </p:cNvPr>
          <p:cNvCxnSpPr>
            <a:cxnSpLocks/>
          </p:cNvCxnSpPr>
          <p:nvPr/>
        </p:nvCxnSpPr>
        <p:spPr>
          <a:xfrm>
            <a:off x="9742132" y="3429000"/>
            <a:ext cx="1922819" cy="1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Image 21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1972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12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21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420937" y="2235880"/>
            <a:ext cx="206018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remonte la liste des EPLE sur la boite 2hcollege@sports.gouv.fr</a:t>
            </a:r>
          </a:p>
        </p:txBody>
      </p:sp>
      <p:sp>
        <p:nvSpPr>
          <p:cNvPr id="30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2321514" y="2235880"/>
            <a:ext cx="2012758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contacte les collèges volontaires, leur demande les créneaux et équipements disponibles </a:t>
            </a:r>
            <a:endParaRPr lang="fr-FR" sz="900" kern="0" dirty="0">
              <a:solidFill>
                <a:srgbClr val="FF000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8260235" y="2235880"/>
            <a:ext cx="226806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 Je favorise l’intermédiation entre les acteurs pour élaborer le projet du collège</a:t>
            </a:r>
          </a:p>
        </p:txBody>
      </p:sp>
      <p:sp>
        <p:nvSpPr>
          <p:cNvPr id="36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1282526" y="5259212"/>
            <a:ext cx="207797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et valide les demandes de financement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366456" y="1040298"/>
            <a:ext cx="10514393" cy="418997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   Parcours </a:t>
            </a:r>
            <a:r>
              <a:rPr lang="fr-FR" sz="1600" dirty="0">
                <a:solidFill>
                  <a:srgbClr val="1D1D51"/>
                </a:solidFill>
              </a:rPr>
              <a:t>2 heures </a:t>
            </a:r>
            <a:r>
              <a:rPr lang="fr-FR" sz="1600" dirty="0"/>
              <a:t>de sport en plus (2HS+) </a:t>
            </a:r>
            <a:r>
              <a:rPr lang="fr-FR" sz="1600" dirty="0" smtClean="0"/>
              <a:t>– Services de l’Etat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31" name="Rectangle à coins arrondis 30"/>
          <p:cNvSpPr/>
          <p:nvPr/>
        </p:nvSpPr>
        <p:spPr>
          <a:xfrm>
            <a:off x="1003748" y="1858912"/>
            <a:ext cx="1090527" cy="2300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MAI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2321514" y="1880285"/>
            <a:ext cx="5831105" cy="23143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JUIN</a:t>
            </a:r>
          </a:p>
        </p:txBody>
      </p:sp>
      <p:sp>
        <p:nvSpPr>
          <p:cNvPr id="44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10370244" y="2248192"/>
            <a:ext cx="1749494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réceptionne les conventions signées entre les partenaires</a:t>
            </a:r>
            <a:endParaRPr lang="fr-FR" sz="900" kern="0" dirty="0">
              <a:solidFill>
                <a:srgbClr val="FF000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6058575" y="2231253"/>
            <a:ext cx="2411092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J’informe de l’utilisation de démarches simplifiées pour assurer la remontée des 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offres des structures sportives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partenaires</a:t>
            </a:r>
            <a:endParaRPr lang="fr-FR" sz="900" kern="0" dirty="0">
              <a:solidFill>
                <a:srgbClr val="FF000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4134576" y="2235880"/>
            <a:ext cx="2100273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mobilise les structures sportives (associations et loisirs sportifs marchands) et les collectivités</a:t>
            </a:r>
            <a:endParaRPr lang="fr-FR" sz="900" kern="0" dirty="0">
              <a:solidFill>
                <a:srgbClr val="FF000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49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5563185" y="3706182"/>
            <a:ext cx="2117035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solutionne les difficultés locales et remobilise les acteurs si nécessaire</a:t>
            </a:r>
            <a:endParaRPr lang="fr-FR" sz="900" kern="0" dirty="0">
              <a:solidFill>
                <a:srgbClr val="FF0000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Rectangle à coins arrondis 49"/>
          <p:cNvSpPr/>
          <p:nvPr/>
        </p:nvSpPr>
        <p:spPr>
          <a:xfrm>
            <a:off x="8396594" y="1881700"/>
            <a:ext cx="3484255" cy="2300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JUIN A SEPTEMBRE</a:t>
            </a:r>
          </a:p>
        </p:txBody>
      </p:sp>
      <p:sp>
        <p:nvSpPr>
          <p:cNvPr id="51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1167693" y="3699142"/>
            <a:ext cx="2506613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J’installe le comité de pilotage territorial et assure son pilotage dans la durée</a:t>
            </a:r>
          </a:p>
        </p:txBody>
      </p:sp>
      <p:sp>
        <p:nvSpPr>
          <p:cNvPr id="52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9569099" y="3706182"/>
            <a:ext cx="184297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réunis le comité de pilotage territorial bilan</a:t>
            </a:r>
          </a:p>
        </p:txBody>
      </p:sp>
      <p:sp>
        <p:nvSpPr>
          <p:cNvPr id="53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3540815" y="3699142"/>
            <a:ext cx="2117035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mobilise les partenaires </a:t>
            </a:r>
          </a:p>
        </p:txBody>
      </p:sp>
      <p:sp>
        <p:nvSpPr>
          <p:cNvPr id="54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7579810" y="3713222"/>
            <a:ext cx="212278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renseigne les données de pilotage du dispositif indicateurs PPG</a:t>
            </a:r>
          </a:p>
        </p:txBody>
      </p:sp>
      <p:sp>
        <p:nvSpPr>
          <p:cNvPr id="6" name="Rectangle à coins arrondis 32">
            <a:extLst>
              <a:ext uri="{FF2B5EF4-FFF2-40B4-BE49-F238E27FC236}">
                <a16:creationId xmlns:a16="http://schemas.microsoft.com/office/drawing/2014/main" id="{16065223-A9F6-7423-95B6-145D8006A1AA}"/>
              </a:ext>
            </a:extLst>
          </p:cNvPr>
          <p:cNvSpPr/>
          <p:nvPr/>
        </p:nvSpPr>
        <p:spPr>
          <a:xfrm>
            <a:off x="1282526" y="3322171"/>
            <a:ext cx="10337974" cy="2300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MAI 2023 A JUIN 2024</a:t>
            </a:r>
          </a:p>
        </p:txBody>
      </p:sp>
      <p:sp>
        <p:nvSpPr>
          <p:cNvPr id="7" name="Rectangle à coins arrondis 32">
            <a:extLst>
              <a:ext uri="{FF2B5EF4-FFF2-40B4-BE49-F238E27FC236}">
                <a16:creationId xmlns:a16="http://schemas.microsoft.com/office/drawing/2014/main" id="{65A349C9-71EB-C73A-9544-B5B087E845CD}"/>
              </a:ext>
            </a:extLst>
          </p:cNvPr>
          <p:cNvSpPr/>
          <p:nvPr/>
        </p:nvSpPr>
        <p:spPr>
          <a:xfrm>
            <a:off x="1246828" y="4872808"/>
            <a:ext cx="2506613" cy="230019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JUIN – JUILLET 2024</a:t>
            </a:r>
          </a:p>
        </p:txBody>
      </p:sp>
      <p:pic>
        <p:nvPicPr>
          <p:cNvPr id="22" name="Image 21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126775"/>
            <a:ext cx="1112634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853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2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1086198" y="5192474"/>
            <a:ext cx="10384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>
                <a:solidFill>
                  <a:srgbClr val="0070C0"/>
                </a:solidFill>
              </a:rPr>
              <a:t>Cadre de déploiement commun partagé, ajustable aux échelons</a:t>
            </a:r>
          </a:p>
          <a:p>
            <a:pPr algn="ctr"/>
            <a:r>
              <a:rPr lang="fr-FR" b="1" i="1" dirty="0">
                <a:solidFill>
                  <a:srgbClr val="0070C0"/>
                </a:solidFill>
              </a:rPr>
              <a:t> et réalités des territoires concernés </a:t>
            </a:r>
          </a:p>
        </p:txBody>
      </p:sp>
      <p:graphicFrame>
        <p:nvGraphicFramePr>
          <p:cNvPr id="7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5520008"/>
              </p:ext>
            </p:extLst>
          </p:nvPr>
        </p:nvGraphicFramePr>
        <p:xfrm>
          <a:off x="2231777" y="789851"/>
          <a:ext cx="8093631" cy="4451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537" y="209905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pic>
        <p:nvPicPr>
          <p:cNvPr id="8" name="Image 7" descr="https://www.education.gouv.fr/sites/default/files/site_logo/2022-08/logoMENJ_tronque.png"/>
          <p:cNvPicPr/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730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3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441" y="148305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845628" y="1162326"/>
            <a:ext cx="11232819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         </a:t>
            </a:r>
            <a:r>
              <a:rPr lang="fr-FR" sz="1600" dirty="0">
                <a:solidFill>
                  <a:schemeClr val="tx1"/>
                </a:solidFill>
              </a:rPr>
              <a:t>Le rôle </a:t>
            </a:r>
            <a:r>
              <a:rPr lang="fr-FR" sz="1600" dirty="0" smtClean="0">
                <a:solidFill>
                  <a:schemeClr val="tx1"/>
                </a:solidFill>
              </a:rPr>
              <a:t>des services de l’Etat : Rectorat/DRAJES </a:t>
            </a:r>
            <a:r>
              <a:rPr lang="fr-FR" sz="1600" dirty="0">
                <a:solidFill>
                  <a:schemeClr val="tx1"/>
                </a:solidFill>
              </a:rPr>
              <a:t>– Académie - DSDEN (SDJES) selon l’organisation territoriale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79501" y="1679455"/>
            <a:ext cx="55880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>
              <a:buNone/>
            </a:pPr>
            <a:r>
              <a:rPr lang="fr-FR" b="1" dirty="0" smtClean="0">
                <a:solidFill>
                  <a:srgbClr val="00B050"/>
                </a:solidFill>
              </a:rPr>
              <a:t>Le </a:t>
            </a:r>
            <a:r>
              <a:rPr lang="fr-FR" b="1" dirty="0">
                <a:solidFill>
                  <a:srgbClr val="00B050"/>
                </a:solidFill>
              </a:rPr>
              <a:t>recteur de région </a:t>
            </a:r>
            <a:r>
              <a:rPr lang="fr-FR" b="1" dirty="0" smtClean="0">
                <a:solidFill>
                  <a:srgbClr val="00B050"/>
                </a:solidFill>
              </a:rPr>
              <a:t>académique ou mono-académie  </a:t>
            </a:r>
            <a:endParaRPr lang="fr-FR" b="1" dirty="0">
              <a:solidFill>
                <a:srgbClr val="00B050"/>
              </a:solidFill>
            </a:endParaRPr>
          </a:p>
          <a:p>
            <a:pPr marL="457189" lvl="1" indent="0">
              <a:buNone/>
            </a:pPr>
            <a:endParaRPr lang="fr-FR" sz="1050" b="1" dirty="0">
              <a:solidFill>
                <a:srgbClr val="00B050"/>
              </a:solidFill>
            </a:endParaRPr>
          </a:p>
          <a:p>
            <a:pPr marL="266700" lvl="1" indent="-266700" algn="just">
              <a:buFont typeface="Arial" panose="020B0604020202020204" pitchFamily="34" charset="0"/>
              <a:buChar char="•"/>
            </a:pPr>
            <a:r>
              <a:rPr lang="fr-FR" sz="1200" dirty="0"/>
              <a:t>Il est responsable du bon déploiement du dispositif dans la région académique. Il peut déléguer cette mission, sous son autorité, au </a:t>
            </a:r>
            <a:r>
              <a:rPr lang="fr-FR" sz="1200" dirty="0" smtClean="0"/>
              <a:t>DRAJES.</a:t>
            </a:r>
          </a:p>
          <a:p>
            <a:pPr marL="266700" lvl="1" indent="-26670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installe un comité de pilotage associant les acteurs, qu’il réunit régulièrement. </a:t>
            </a:r>
            <a:endParaRPr lang="fr-FR" sz="1200" dirty="0" smtClean="0"/>
          </a:p>
          <a:p>
            <a:pPr marL="266700" lvl="1" indent="-26670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organise, avec les recteurs académiques, la mobilisation des services de l’éducation nationale (IA-IPR EPS, DASEN) et Sport (chef de pôle DRAJES, SDJES CAS), et </a:t>
            </a:r>
            <a:r>
              <a:rPr lang="fr-FR" sz="1200" dirty="0" smtClean="0"/>
              <a:t>précise leur </a:t>
            </a:r>
            <a:r>
              <a:rPr lang="fr-FR" sz="1200" dirty="0"/>
              <a:t>rôle dans le dispositif et vis-à-vis des </a:t>
            </a:r>
            <a:r>
              <a:rPr lang="fr-FR" sz="1200" dirty="0" smtClean="0"/>
              <a:t>acteurs, </a:t>
            </a:r>
            <a:r>
              <a:rPr lang="fr-FR" sz="1200" dirty="0"/>
              <a:t>sur la base notamment du « qui fait quoi ? </a:t>
            </a:r>
            <a:r>
              <a:rPr lang="fr-FR" sz="1200" dirty="0" smtClean="0"/>
              <a:t>».</a:t>
            </a:r>
          </a:p>
          <a:p>
            <a:pPr marL="266700" lvl="1" indent="-26670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assure le suivi et rend compte des résultats à la direction des sports et à la DGESCO</a:t>
            </a:r>
            <a:r>
              <a:rPr lang="fr-FR" sz="1200" dirty="0" smtClean="0"/>
              <a:t>.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6748227" y="3465670"/>
            <a:ext cx="456482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lvl="1"/>
            <a:r>
              <a:rPr lang="fr-FR" b="1" dirty="0">
                <a:solidFill>
                  <a:srgbClr val="00B050"/>
                </a:solidFill>
              </a:rPr>
              <a:t>L’IA-IPR EPS </a:t>
            </a:r>
            <a:endParaRPr lang="fr-FR" b="1" dirty="0" smtClean="0">
              <a:solidFill>
                <a:srgbClr val="00B050"/>
              </a:solidFill>
            </a:endParaRPr>
          </a:p>
          <a:p>
            <a:pPr marL="457189" lvl="1"/>
            <a:endParaRPr lang="fr-FR" sz="1100" b="1" dirty="0" smtClean="0">
              <a:solidFill>
                <a:srgbClr val="00B050"/>
              </a:solidFill>
            </a:endParaRPr>
          </a:p>
          <a:p>
            <a:pPr marL="638175" lvl="2" indent="-180975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assure une expertise auprès du recteur et des parties </a:t>
            </a:r>
            <a:r>
              <a:rPr lang="fr-FR" sz="1200" dirty="0" smtClean="0"/>
              <a:t>prenantes</a:t>
            </a:r>
          </a:p>
          <a:p>
            <a:pPr marL="638175" lvl="2" indent="-180975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conseille et accompagne le DASEN dans la phase opérationnelle et les chefs d’établissement dans la mise en œuvre du dispositif.</a:t>
            </a:r>
          </a:p>
          <a:p>
            <a:pPr marL="628650" lvl="2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Il assure l’information auprès des coordonnateurs d’EPS</a:t>
            </a:r>
            <a:r>
              <a:rPr lang="fr-FR" sz="1200" dirty="0" smtClean="0"/>
              <a:t>.</a:t>
            </a:r>
          </a:p>
          <a:p>
            <a:pPr marL="0" lvl="1" algn="just"/>
            <a:endParaRPr lang="fr-FR" sz="1200" b="1" dirty="0"/>
          </a:p>
          <a:p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7111360" y="1706972"/>
            <a:ext cx="42016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lvl="1" indent="-180975" algn="just">
              <a:buNone/>
            </a:pPr>
            <a:r>
              <a:rPr lang="fr-FR" b="1" dirty="0">
                <a:solidFill>
                  <a:srgbClr val="00B050"/>
                </a:solidFill>
              </a:rPr>
              <a:t>Le recteur d’académie </a:t>
            </a:r>
          </a:p>
          <a:p>
            <a:pPr marL="180975" lvl="1" indent="-180975" algn="just">
              <a:buNone/>
            </a:pPr>
            <a:endParaRPr lang="fr-FR" sz="1100" b="1" dirty="0">
              <a:solidFill>
                <a:srgbClr val="00B050"/>
              </a:solidFill>
            </a:endParaRPr>
          </a:p>
          <a:p>
            <a:pPr marL="180975" lvl="1" indent="-180975" algn="just">
              <a:buFont typeface="Arial" panose="020B0604020202020204" pitchFamily="34" charset="0"/>
              <a:buChar char="•"/>
            </a:pPr>
            <a:r>
              <a:rPr lang="fr-FR" sz="1200" dirty="0"/>
              <a:t>Il mobilise ses services pour assurer la réussite du dispositif, selon l’organisation mise en place par le recteur de région </a:t>
            </a:r>
            <a:r>
              <a:rPr lang="fr-FR" sz="1200" dirty="0" smtClean="0"/>
              <a:t>académique.</a:t>
            </a:r>
          </a:p>
          <a:p>
            <a:pPr marL="180975" lvl="1" indent="-180975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transmet au recteur de région académique et via </a:t>
            </a:r>
            <a:r>
              <a:rPr lang="fr-FR" sz="1200" dirty="0" smtClean="0">
                <a:hlinkClick r:id="rId2"/>
              </a:rPr>
              <a:t>2hcollège@sports.gouv.fr</a:t>
            </a:r>
            <a:r>
              <a:rPr lang="fr-FR" sz="1200" dirty="0" smtClean="0"/>
              <a:t>  la </a:t>
            </a:r>
            <a:r>
              <a:rPr lang="fr-FR" sz="1200" dirty="0"/>
              <a:t>liste finalisée des établissements </a:t>
            </a:r>
            <a:r>
              <a:rPr lang="fr-FR" sz="1200" dirty="0" smtClean="0"/>
              <a:t>volontaires</a:t>
            </a:r>
            <a:r>
              <a:rPr lang="fr-FR" sz="1200" dirty="0"/>
              <a:t> </a:t>
            </a:r>
            <a:r>
              <a:rPr lang="fr-FR" sz="1200" dirty="0" smtClean="0"/>
              <a:t>avec leur UAI.</a:t>
            </a:r>
          </a:p>
          <a:p>
            <a:pPr marL="180975" lvl="1" indent="-180975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80975" lvl="1" indent="-180975" algn="just"/>
            <a:endParaRPr lang="fr-FR" sz="1200" dirty="0"/>
          </a:p>
        </p:txBody>
      </p:sp>
      <p:pic>
        <p:nvPicPr>
          <p:cNvPr id="9" name="Image 8" descr="https://www.education.gouv.fr/sites/default/files/site_logo/2022-08/logoMENJ_tronque.png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715726" y="4633039"/>
            <a:ext cx="6032501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lvl="1" indent="0" algn="just">
              <a:buNone/>
            </a:pPr>
            <a:r>
              <a:rPr lang="fr-FR" b="1" dirty="0">
                <a:solidFill>
                  <a:srgbClr val="00B050"/>
                </a:solidFill>
              </a:rPr>
              <a:t>Le </a:t>
            </a:r>
            <a:r>
              <a:rPr lang="fr-FR" b="1" dirty="0" smtClean="0">
                <a:solidFill>
                  <a:srgbClr val="00B050"/>
                </a:solidFill>
              </a:rPr>
              <a:t>DRAJES</a:t>
            </a:r>
          </a:p>
          <a:p>
            <a:pPr marL="457189" lvl="1" indent="0" algn="just">
              <a:buNone/>
            </a:pPr>
            <a:endParaRPr lang="fr-FR" sz="1100" b="1" dirty="0">
              <a:solidFill>
                <a:srgbClr val="00B050"/>
              </a:solidFill>
            </a:endParaRPr>
          </a:p>
          <a:p>
            <a:pPr marL="714375" lvl="1" indent="-266700" algn="just">
              <a:buFont typeface="Arial" panose="020B0604020202020204" pitchFamily="34" charset="0"/>
              <a:buChar char="•"/>
            </a:pPr>
            <a:r>
              <a:rPr lang="fr-FR" sz="1200" dirty="0"/>
              <a:t>Il assure le pilotage du dispositif, sous l’autorité du recteur de région académique, en lien avec </a:t>
            </a:r>
            <a:r>
              <a:rPr lang="fr-FR" sz="1200" dirty="0" smtClean="0"/>
              <a:t>l’IA-IPR</a:t>
            </a:r>
            <a:endParaRPr lang="fr-FR" sz="1200" dirty="0">
              <a:solidFill>
                <a:srgbClr val="FF0000"/>
              </a:solidFill>
            </a:endParaRPr>
          </a:p>
          <a:p>
            <a:pPr marL="714375" lvl="1" indent="-266700" algn="just">
              <a:buFont typeface="Arial" panose="020B0604020202020204" pitchFamily="34" charset="0"/>
              <a:buChar char="•"/>
            </a:pPr>
            <a:r>
              <a:rPr lang="fr-FR" sz="1200" dirty="0"/>
              <a:t>Il assure le paiement des prestations </a:t>
            </a:r>
            <a:r>
              <a:rPr lang="fr-FR" sz="1200" dirty="0" smtClean="0"/>
              <a:t>réalisées </a:t>
            </a:r>
            <a:r>
              <a:rPr lang="fr-FR" sz="1200" dirty="0"/>
              <a:t>par le mouvement sportif, en lien avec les </a:t>
            </a:r>
            <a:r>
              <a:rPr lang="fr-FR" sz="1200" dirty="0" smtClean="0"/>
              <a:t>SDJES</a:t>
            </a:r>
            <a:endParaRPr lang="fr-FR" sz="1200" dirty="0"/>
          </a:p>
          <a:p>
            <a:pPr marL="714375" lvl="1" indent="-266700" algn="just">
              <a:buFont typeface="Arial" panose="020B0604020202020204" pitchFamily="34" charset="0"/>
              <a:buChar char="•"/>
            </a:pPr>
            <a:endParaRPr lang="fr-FR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884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4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537" y="209905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89261" y="1836429"/>
            <a:ext cx="4024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Le DASEN</a:t>
            </a:r>
          </a:p>
          <a:p>
            <a:pPr marL="457189" lvl="1" indent="0" algn="just">
              <a:buNone/>
            </a:pPr>
            <a:endParaRPr lang="fr-FR" b="1" dirty="0">
              <a:solidFill>
                <a:srgbClr val="00B050"/>
              </a:solidFill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Il installe le comité de pilotage départemental avec le binôme </a:t>
            </a:r>
            <a:r>
              <a:rPr lang="fr-FR" sz="1200" dirty="0" smtClean="0"/>
              <a:t>SDJES/IA-IPR EPS</a:t>
            </a:r>
            <a:r>
              <a:rPr lang="fr-FR" sz="1200" dirty="0"/>
              <a:t>). Cette instance peut être le Groupe d’appui départemental (GAD) ou toute autre instance </a:t>
            </a:r>
            <a:r>
              <a:rPr lang="fr-FR" sz="1200" i="1" dirty="0" err="1" smtClean="0"/>
              <a:t>adhoc</a:t>
            </a:r>
            <a:r>
              <a:rPr lang="fr-FR" sz="1200" dirty="0"/>
              <a:t>.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/>
              <a:t>  </a:t>
            </a:r>
            <a:r>
              <a:rPr lang="fr-FR" sz="1200" dirty="0" smtClean="0"/>
              <a:t>Il </a:t>
            </a:r>
            <a:r>
              <a:rPr lang="fr-FR" sz="1200" dirty="0"/>
              <a:t>favorise les relations entre les chefs </a:t>
            </a:r>
            <a:r>
              <a:rPr lang="fr-FR" sz="1200" dirty="0" smtClean="0"/>
              <a:t>d’établissement </a:t>
            </a:r>
            <a:r>
              <a:rPr lang="fr-FR" sz="1200" dirty="0"/>
              <a:t>et les structures sportives partenaires à l'échelle des bassins et des départements. Il peut déléguer cette mission au SDJES.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invite les élus locaux à mobiliser leurs moyens (équipement, transport) en appui du déploiement et à s’engager pour ceux volontaires dans la définition d’un plan local sportif</a:t>
            </a:r>
            <a:r>
              <a:rPr lang="fr-FR" sz="1200" b="1" dirty="0"/>
              <a:t> </a:t>
            </a:r>
            <a:r>
              <a:rPr lang="fr-FR" sz="1200" dirty="0">
                <a:hlinkClick r:id="rId2"/>
              </a:rPr>
              <a:t>code du sport L. 113-4 </a:t>
            </a:r>
            <a:r>
              <a:rPr lang="fr-FR" sz="1200" dirty="0" smtClean="0"/>
              <a:t>.</a:t>
            </a:r>
            <a:endParaRPr lang="fr-FR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dirty="0"/>
          </a:p>
          <a:p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4748604" y="1865598"/>
            <a:ext cx="62495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b="1" dirty="0">
                <a:solidFill>
                  <a:srgbClr val="00B050"/>
                </a:solidFill>
              </a:rPr>
              <a:t>Le SDJES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00B050"/>
              </a:solidFill>
            </a:endParaRP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fait la promotion de l’outil de cartographie qui permet de visualiser la liste des collèges volontaires de son territoire avec les structures éligibles au dispositif.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recense les offres des structures sportives (associations, comités départementaux, loisirs sportifs marchands) et des éducateurs sportifs, en lien avec les services des sports des collectivités et/ou les comités départementaux et/ou le CDOS. 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Sous </a:t>
            </a:r>
            <a:r>
              <a:rPr lang="fr-FR" sz="1200" dirty="0"/>
              <a:t>l’autorité du DASEN et en lien avec les IA – IPR EPS, il organise l’intermédiation entre l’offre et la demande. </a:t>
            </a:r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vérifie le respect de la réglementation EAPS des organisateurs (structures sportives) et la conformité des conventions « 2H » </a:t>
            </a:r>
            <a:r>
              <a:rPr lang="fr-FR" sz="1200" dirty="0" smtClean="0"/>
              <a:t>.</a:t>
            </a:r>
            <a:endParaRPr lang="fr-FR" sz="1200" dirty="0"/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vérifie l’honorabilité des intervenants sportifs professionnels ou bénévoles (extrait B2 du casier judiciaire et FIJAISV</a:t>
            </a:r>
            <a:r>
              <a:rPr lang="fr-FR" sz="1200" dirty="0" smtClean="0"/>
              <a:t>).</a:t>
            </a:r>
            <a:endParaRPr lang="fr-FR" sz="1200" dirty="0"/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contrôle les cartes professionnelles de l’encadrement (y compris des enseignants d’EPS préposés des clubs) </a:t>
            </a:r>
            <a:r>
              <a:rPr lang="fr-FR" sz="1200" dirty="0" smtClean="0"/>
              <a:t>. </a:t>
            </a:r>
            <a:endParaRPr lang="fr-FR" sz="1200" dirty="0"/>
          </a:p>
          <a:p>
            <a:pPr marL="628650" lvl="1" indent="-171450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Pour </a:t>
            </a:r>
            <a:r>
              <a:rPr lang="fr-FR" sz="1200" dirty="0"/>
              <a:t>le paiement, il contribue à l’instruction des demandes jusqu’à </a:t>
            </a:r>
            <a:r>
              <a:rPr lang="fr-FR" sz="1200" dirty="0" smtClean="0"/>
              <a:t>la </a:t>
            </a:r>
            <a:r>
              <a:rPr lang="fr-FR" sz="1200" dirty="0"/>
              <a:t>phase préalable à la validation des </a:t>
            </a:r>
            <a:r>
              <a:rPr lang="fr-FR" sz="1200" dirty="0" smtClean="0"/>
              <a:t>crédits. </a:t>
            </a:r>
            <a:endParaRPr lang="fr-FR" sz="1200" dirty="0"/>
          </a:p>
        </p:txBody>
      </p:sp>
      <p:pic>
        <p:nvPicPr>
          <p:cNvPr id="8" name="Image 7" descr="https://www.education.gouv.fr/sites/default/files/site_logo/2022-08/logoMENJ_tronque.png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845628" y="1162326"/>
            <a:ext cx="11232819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         </a:t>
            </a:r>
            <a:r>
              <a:rPr lang="fr-FR" sz="1600" dirty="0">
                <a:solidFill>
                  <a:schemeClr val="tx1"/>
                </a:solidFill>
              </a:rPr>
              <a:t>Le rôle </a:t>
            </a:r>
            <a:r>
              <a:rPr lang="fr-FR" sz="1600" dirty="0" smtClean="0">
                <a:solidFill>
                  <a:schemeClr val="tx1"/>
                </a:solidFill>
              </a:rPr>
              <a:t>des services de l’Etat : Rectorat/DRAJES </a:t>
            </a:r>
            <a:r>
              <a:rPr lang="fr-FR" sz="1600" dirty="0">
                <a:solidFill>
                  <a:schemeClr val="tx1"/>
                </a:solidFill>
              </a:rPr>
              <a:t>– Académie - DSDEN (SDJES) selon l’organisation territoriale</a:t>
            </a:r>
          </a:p>
        </p:txBody>
      </p:sp>
    </p:spTree>
    <p:extLst>
      <p:ext uri="{BB962C8B-B14F-4D97-AF65-F5344CB8AC3E}">
        <p14:creationId xmlns:p14="http://schemas.microsoft.com/office/powerpoint/2010/main" val="1076946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5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537" y="232257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120135" y="1181001"/>
            <a:ext cx="11071866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tx1"/>
                </a:solidFill>
              </a:rPr>
              <a:t>   Le chef d’établissement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52081" y="1724352"/>
            <a:ext cx="46486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34925"/>
            <a:r>
              <a:rPr lang="fr-FR" sz="1200" dirty="0"/>
              <a:t>Il consulte son équipe EPS sur </a:t>
            </a:r>
            <a:r>
              <a:rPr lang="fr-FR" sz="1200" dirty="0" smtClean="0"/>
              <a:t>l’articulation </a:t>
            </a:r>
            <a:r>
              <a:rPr lang="fr-FR" sz="1200" dirty="0"/>
              <a:t>du dispositif au </a:t>
            </a:r>
            <a:r>
              <a:rPr lang="fr-FR" sz="1200" dirty="0" smtClean="0"/>
              <a:t>regard des </a:t>
            </a:r>
            <a:r>
              <a:rPr lang="fr-FR" sz="1200" dirty="0"/>
              <a:t>projets EPS et </a:t>
            </a:r>
            <a:r>
              <a:rPr lang="fr-FR" sz="1200" dirty="0" smtClean="0"/>
              <a:t>AS.</a:t>
            </a:r>
            <a:endParaRPr lang="fr-FR" sz="1200" dirty="0"/>
          </a:p>
          <a:p>
            <a:pPr marL="503742" indent="-380981"/>
            <a:endParaRPr lang="fr-FR" sz="1200" dirty="0">
              <a:solidFill>
                <a:srgbClr val="7030A0"/>
              </a:solidFill>
            </a:endParaRPr>
          </a:p>
          <a:p>
            <a:pPr marL="503742" indent="-380981" algn="just"/>
            <a:r>
              <a:rPr lang="fr-FR" sz="1200" dirty="0"/>
              <a:t>Il recense :</a:t>
            </a:r>
          </a:p>
          <a:p>
            <a:pPr marL="9609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les « créneaux 2H »  </a:t>
            </a:r>
            <a:r>
              <a:rPr lang="fr-FR" sz="1200" dirty="0" smtClean="0"/>
              <a:t>disponibles dans  </a:t>
            </a:r>
            <a:r>
              <a:rPr lang="fr-FR" sz="1200" dirty="0"/>
              <a:t>les emplois du temps des élèves,</a:t>
            </a:r>
          </a:p>
          <a:p>
            <a:pPr marL="960942" lvl="2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 nombre d’élèves </a:t>
            </a:r>
            <a:r>
              <a:rPr lang="fr-FR" sz="1200" dirty="0" smtClean="0"/>
              <a:t>volontaires </a:t>
            </a:r>
            <a:r>
              <a:rPr lang="fr-FR" sz="1200" dirty="0"/>
              <a:t>par période, </a:t>
            </a:r>
          </a:p>
          <a:p>
            <a:pPr marL="960942" lvl="2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ses équipements et autres espaces (parcs, jardins, places</a:t>
            </a:r>
            <a:r>
              <a:rPr lang="fr-FR" sz="1200" dirty="0" smtClean="0"/>
              <a:t>)</a:t>
            </a:r>
            <a:r>
              <a:rPr lang="fr-FR" sz="1200" dirty="0" smtClean="0">
                <a:solidFill>
                  <a:srgbClr val="FF0000"/>
                </a:solidFill>
              </a:rPr>
              <a:t> </a:t>
            </a:r>
            <a:r>
              <a:rPr lang="fr-FR" sz="1200" dirty="0" smtClean="0"/>
              <a:t>disponibles dans l’établissement.</a:t>
            </a:r>
          </a:p>
          <a:p>
            <a:pPr marL="503742" indent="-380981" algn="just"/>
            <a:endParaRPr lang="fr-FR" sz="1200" dirty="0" smtClean="0"/>
          </a:p>
          <a:p>
            <a:pPr marL="503742" indent="-380981" algn="just"/>
            <a:r>
              <a:rPr lang="fr-FR" sz="1200" dirty="0" smtClean="0"/>
              <a:t>Il organise :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la </a:t>
            </a:r>
            <a:r>
              <a:rPr lang="fr-FR" sz="1200" dirty="0"/>
              <a:t>complémentarité de ce dispositif avec le projet d’établissement, celui d’EPS et d’AS et la mobilisation du Comité d’éducation à la santé et à la citoyenneté (Parcours éducatif de santé des élèves), 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les modalités d’identification des publics prioritaires pouvant bénéficier du dispositif dans les différents espaces/instances de concertation du collège.</a:t>
            </a:r>
          </a:p>
          <a:p>
            <a:pPr marL="122761" lvl="1" algn="just"/>
            <a:endParaRPr lang="fr-FR" sz="1200" dirty="0"/>
          </a:p>
          <a:p>
            <a:pPr marL="122761" lvl="1" algn="just"/>
            <a:r>
              <a:rPr lang="fr-FR" sz="1200" dirty="0"/>
              <a:t>Il s’appuie sur le </a:t>
            </a:r>
            <a:r>
              <a:rPr lang="fr-FR" sz="1200" dirty="0" smtClean="0"/>
              <a:t>SDJES </a:t>
            </a:r>
            <a:r>
              <a:rPr lang="fr-FR" sz="1200" dirty="0"/>
              <a:t>qui assure le recensement et l’intermédiation avec les structures sportives proposant une offre, en lien avec les IA – IPR </a:t>
            </a:r>
            <a:r>
              <a:rPr lang="fr-FR" sz="1200" dirty="0" smtClean="0"/>
              <a:t>EPS, au </a:t>
            </a:r>
            <a:r>
              <a:rPr lang="fr-FR" sz="1200" dirty="0"/>
              <a:t>besoin.</a:t>
            </a:r>
          </a:p>
          <a:p>
            <a:pPr marL="503742" lvl="1" indent="-380981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122761" lvl="1"/>
            <a:endParaRPr lang="fr-FR" sz="1200" dirty="0"/>
          </a:p>
          <a:p>
            <a:pPr marL="503742" lvl="1" indent="-380981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8" name="ZoneTexte 7"/>
          <p:cNvSpPr txBox="1"/>
          <p:nvPr/>
        </p:nvSpPr>
        <p:spPr>
          <a:xfrm>
            <a:off x="5713889" y="1724353"/>
            <a:ext cx="52324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3742" indent="-380981">
              <a:spcBef>
                <a:spcPts val="1600"/>
              </a:spcBef>
            </a:pPr>
            <a:r>
              <a:rPr lang="fr-FR" sz="1200" dirty="0"/>
              <a:t>Il informe : 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les élèves et les familles des offres « 2H » et lutte contre l’autocensure à la pratique,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la communauté éducative via le conseil d’administration de l’EPLE du projet « 2H ».</a:t>
            </a:r>
          </a:p>
          <a:p>
            <a:pPr marL="503742" indent="-380981" algn="just"/>
            <a:endParaRPr lang="fr-FR" sz="1200" dirty="0"/>
          </a:p>
          <a:p>
            <a:pPr marL="122238" algn="just"/>
            <a:r>
              <a:rPr lang="fr-FR" sz="1200" dirty="0"/>
              <a:t>Il transmet aux parents l’autorisation parentale à </a:t>
            </a:r>
            <a:r>
              <a:rPr lang="fr-FR" sz="1200" dirty="0" smtClean="0"/>
              <a:t>signer</a:t>
            </a:r>
          </a:p>
          <a:p>
            <a:pPr marL="122238" algn="just"/>
            <a:endParaRPr lang="fr-FR" sz="1200" dirty="0"/>
          </a:p>
          <a:p>
            <a:pPr marL="122238" algn="just"/>
            <a:r>
              <a:rPr lang="fr-FR" sz="1200" dirty="0"/>
              <a:t>Il transmet aux structures sportives la liste des collégiens volontaires en vue de leur participation</a:t>
            </a:r>
            <a:r>
              <a:rPr lang="fr-FR" sz="1200" dirty="0" smtClean="0"/>
              <a:t>.</a:t>
            </a:r>
          </a:p>
          <a:p>
            <a:pPr marL="122238" algn="just"/>
            <a:endParaRPr lang="fr-FR" sz="1200" dirty="0"/>
          </a:p>
          <a:p>
            <a:pPr marL="122238" algn="just"/>
            <a:r>
              <a:rPr lang="fr-FR" sz="1200" dirty="0" smtClean="0"/>
              <a:t>Il </a:t>
            </a:r>
            <a:r>
              <a:rPr lang="fr-FR" sz="1200" dirty="0"/>
              <a:t>tient à jour la liste des collégiens volontaires tout au long de l’année. </a:t>
            </a:r>
            <a:endParaRPr lang="fr-FR" sz="1200" dirty="0" smtClean="0"/>
          </a:p>
          <a:p>
            <a:pPr marL="122238" algn="just"/>
            <a:endParaRPr lang="fr-FR" sz="1200" dirty="0"/>
          </a:p>
          <a:p>
            <a:pPr marL="122238" algn="just"/>
            <a:r>
              <a:rPr lang="fr-FR" sz="1200" dirty="0"/>
              <a:t>Il signe la convention «2H» avec la structure </a:t>
            </a:r>
            <a:r>
              <a:rPr lang="fr-FR" sz="1200" dirty="0" smtClean="0"/>
              <a:t>sportive, </a:t>
            </a:r>
            <a:r>
              <a:rPr lang="fr-FR" sz="1200" dirty="0"/>
              <a:t>en lien avec son conseil </a:t>
            </a:r>
            <a:r>
              <a:rPr lang="fr-FR" sz="1200" dirty="0" smtClean="0"/>
              <a:t>d’administration. </a:t>
            </a:r>
          </a:p>
          <a:p>
            <a:pPr marL="122238" lvl="1" algn="just"/>
            <a:endParaRPr lang="fr-FR" sz="1200" dirty="0"/>
          </a:p>
          <a:p>
            <a:pPr marL="122238" lvl="1" algn="just"/>
            <a:r>
              <a:rPr lang="fr-FR" sz="1200" dirty="0"/>
              <a:t>Il transmet au service académique, le cas échéant, la demande de cumul de rémunération du </a:t>
            </a:r>
            <a:r>
              <a:rPr lang="fr-FR" sz="1200" dirty="0" smtClean="0"/>
              <a:t>professeur </a:t>
            </a:r>
            <a:r>
              <a:rPr lang="fr-FR" sz="1200" dirty="0"/>
              <a:t>d’EPS, embauché par un club sportif en dehors de ses heures de service (EPS et AS).</a:t>
            </a:r>
          </a:p>
          <a:p>
            <a:pPr marL="122238" lvl="1" algn="just"/>
            <a:endParaRPr lang="fr-FR" sz="1200" dirty="0"/>
          </a:p>
          <a:p>
            <a:pPr marL="122238" lvl="1" algn="just"/>
            <a:r>
              <a:rPr lang="fr-FR" sz="1200" dirty="0"/>
              <a:t>Il procède, si nécessaire, aux modifications                                               de son règlement intérieur (transport), en lien avec son                              conseil d’administration. </a:t>
            </a:r>
          </a:p>
          <a:p>
            <a:pPr marL="122238" lvl="1" algn="just">
              <a:buFont typeface="Arial" panose="020B0604020202020204" pitchFamily="34" charset="0"/>
              <a:buChar char="•"/>
            </a:pPr>
            <a:endParaRPr lang="fr-FR" sz="1200" b="1" dirty="0"/>
          </a:p>
        </p:txBody>
      </p:sp>
      <p:pic>
        <p:nvPicPr>
          <p:cNvPr id="9" name="Image 8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536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6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537" y="187315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812100" y="1221277"/>
            <a:ext cx="11232819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           </a:t>
            </a:r>
            <a:r>
              <a:rPr lang="fr-FR" sz="1600" dirty="0">
                <a:solidFill>
                  <a:schemeClr val="tx1"/>
                </a:solidFill>
              </a:rPr>
              <a:t>Le rôle du mouvement fédéral et sportif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996065" y="2129711"/>
            <a:ext cx="5277735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lvl="1" indent="0" algn="just">
              <a:buNone/>
            </a:pPr>
            <a:r>
              <a:rPr lang="fr-FR" b="1" dirty="0">
                <a:solidFill>
                  <a:srgbClr val="00B050"/>
                </a:solidFill>
              </a:rPr>
              <a:t>La </a:t>
            </a:r>
            <a:r>
              <a:rPr lang="fr-FR" b="1" dirty="0" smtClean="0">
                <a:solidFill>
                  <a:srgbClr val="00B050"/>
                </a:solidFill>
              </a:rPr>
              <a:t>fédération sportive</a:t>
            </a:r>
            <a:endParaRPr lang="fr-FR" b="1" dirty="0">
              <a:solidFill>
                <a:srgbClr val="00B050"/>
              </a:solidFill>
            </a:endParaRPr>
          </a:p>
          <a:p>
            <a:pPr marL="503742" lvl="1" indent="-380981" algn="just"/>
            <a:endParaRPr lang="fr-FR" sz="1200" b="1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Elle désigne un référent auprès de la direction des </a:t>
            </a:r>
            <a:r>
              <a:rPr lang="fr-FR" sz="1200" dirty="0" smtClean="0"/>
              <a:t>sports.</a:t>
            </a: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Elle identifie et formalise une offre « 2 heures », adaptée aux objectifs et au public cible du </a:t>
            </a:r>
            <a:r>
              <a:rPr lang="fr-FR" sz="1200" dirty="0" smtClean="0"/>
              <a:t>dispositif.</a:t>
            </a:r>
          </a:p>
          <a:p>
            <a:pPr marL="122761" lvl="1" algn="just"/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Elle organise la promotion du dispositif auprès de son réseau fédéral et promeut son offre (ingénierie de formation, production de ressources, communication</a:t>
            </a:r>
            <a:r>
              <a:rPr lang="fr-FR" sz="1200" dirty="0" smtClean="0"/>
              <a:t>…).</a:t>
            </a: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Elle </a:t>
            </a:r>
            <a:r>
              <a:rPr lang="fr-FR" sz="1200" dirty="0" smtClean="0"/>
              <a:t>inscrit, en lien avec l’ANS, </a:t>
            </a:r>
            <a:r>
              <a:rPr lang="fr-FR" sz="1200" dirty="0"/>
              <a:t>son offre dans le pilier éducatif de son </a:t>
            </a:r>
            <a:r>
              <a:rPr lang="fr-FR" sz="1200" dirty="0" smtClean="0"/>
              <a:t>PSF.</a:t>
            </a: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Elle suit et évalue son implication et celle de son réseau </a:t>
            </a:r>
            <a:r>
              <a:rPr lang="fr-FR" sz="1200" dirty="0" smtClean="0"/>
              <a:t>fédéral.</a:t>
            </a:r>
            <a:endParaRPr lang="fr-FR" sz="1200" dirty="0"/>
          </a:p>
          <a:p>
            <a:pPr lvl="1" algn="just"/>
            <a:endParaRPr lang="fr-FR" sz="1200" dirty="0">
              <a:solidFill>
                <a:srgbClr val="0070C0"/>
              </a:solidFill>
            </a:endParaRPr>
          </a:p>
          <a:p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273800" y="2129711"/>
            <a:ext cx="484909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fr-FR" b="1" dirty="0">
                <a:solidFill>
                  <a:srgbClr val="00B050"/>
                </a:solidFill>
              </a:rPr>
              <a:t>Le CNOSF et son réseau CROS/CDOS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00B050"/>
              </a:solidFill>
            </a:endParaRP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contribue en lien avec </a:t>
            </a:r>
            <a:r>
              <a:rPr lang="fr-FR" sz="1200" dirty="0" smtClean="0"/>
              <a:t>les services </a:t>
            </a:r>
            <a:r>
              <a:rPr lang="fr-FR" sz="1200" dirty="0"/>
              <a:t>de l’État à </a:t>
            </a:r>
            <a:r>
              <a:rPr lang="fr-FR" sz="1200" dirty="0" smtClean="0"/>
              <a:t>la promotion </a:t>
            </a:r>
            <a:r>
              <a:rPr lang="fr-FR" sz="1200" dirty="0"/>
              <a:t>du dispositif </a:t>
            </a:r>
            <a:r>
              <a:rPr lang="fr-FR" sz="1200" dirty="0" smtClean="0"/>
              <a:t>auprès de </a:t>
            </a:r>
            <a:r>
              <a:rPr lang="fr-FR" sz="1200" dirty="0"/>
              <a:t>son réseau </a:t>
            </a:r>
            <a:r>
              <a:rPr lang="fr-FR" sz="1200" dirty="0" smtClean="0"/>
              <a:t>territorial et des fédérations sportives</a:t>
            </a:r>
            <a:endParaRPr lang="fr-FR" sz="1200" dirty="0"/>
          </a:p>
          <a:p>
            <a:endParaRPr lang="fr-FR" sz="1200" dirty="0"/>
          </a:p>
        </p:txBody>
      </p:sp>
      <p:sp>
        <p:nvSpPr>
          <p:cNvPr id="8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 txBox="1">
            <a:spLocks/>
          </p:cNvSpPr>
          <p:nvPr/>
        </p:nvSpPr>
        <p:spPr>
          <a:xfrm>
            <a:off x="1792537" y="209905"/>
            <a:ext cx="8605825" cy="90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9050" indent="0"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tabLst/>
              <a:defRPr sz="3000" b="1" kern="1200" cap="all" baseline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/>
              <a:t>Qui fait quoi ?</a:t>
            </a:r>
            <a:endParaRPr lang="fr-FR" sz="2800" dirty="0"/>
          </a:p>
        </p:txBody>
      </p:sp>
      <p:pic>
        <p:nvPicPr>
          <p:cNvPr id="12" name="Image 11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017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7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537" y="229026"/>
            <a:ext cx="8605825" cy="903227"/>
          </a:xfrm>
        </p:spPr>
        <p:txBody>
          <a:bodyPr/>
          <a:lstStyle/>
          <a:p>
            <a:r>
              <a:rPr lang="fr-FR" sz="2800" dirty="0"/>
              <a:t>Qui fait quoi ?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201266" y="1172977"/>
            <a:ext cx="10602807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tx1"/>
                </a:solidFill>
              </a:rPr>
              <a:t>   Organisateurs de l’offre : </a:t>
            </a:r>
            <a:r>
              <a:rPr lang="fr-FR" sz="1600" dirty="0" smtClean="0">
                <a:solidFill>
                  <a:schemeClr val="tx1"/>
                </a:solidFill>
              </a:rPr>
              <a:t>club sportif / comité départemental / Loisirs sportifs marchands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737886" y="1956132"/>
            <a:ext cx="535756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lvl="1" indent="0">
              <a:buNone/>
            </a:pPr>
            <a:r>
              <a:rPr lang="fr-FR" b="1" dirty="0">
                <a:solidFill>
                  <a:srgbClr val="00B050"/>
                </a:solidFill>
              </a:rPr>
              <a:t>L’organisateur de l’offre</a:t>
            </a:r>
          </a:p>
          <a:p>
            <a:pPr marL="503742" lvl="1" indent="-380981"/>
            <a:endParaRPr lang="fr-FR" sz="1200" b="1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identifie son offre, </a:t>
            </a:r>
            <a:r>
              <a:rPr lang="fr-FR" sz="1200" dirty="0" smtClean="0"/>
              <a:t>ses </a:t>
            </a:r>
            <a:r>
              <a:rPr lang="fr-FR" sz="1200" dirty="0"/>
              <a:t>moyens </a:t>
            </a:r>
            <a:r>
              <a:rPr lang="fr-FR" sz="1200" dirty="0" smtClean="0"/>
              <a:t>matériels et ses </a:t>
            </a:r>
            <a:r>
              <a:rPr lang="fr-FR" sz="1200" dirty="0"/>
              <a:t>ressources humaines disponibles pour se </a:t>
            </a:r>
            <a:r>
              <a:rPr lang="fr-FR" sz="1200" dirty="0" smtClean="0"/>
              <a:t>mobiliser.</a:t>
            </a:r>
            <a:endParaRPr lang="fr-FR" sz="1200" dirty="0"/>
          </a:p>
          <a:p>
            <a:pPr marL="122761" lvl="1" algn="just"/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présente au SDJES son offre « 2H », pour un ou plusieurs établissements EPLE, avec l’appui du CDOS ou de la structure fédérale territoriale. 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indent="-380981" algn="just"/>
            <a:r>
              <a:rPr lang="fr-FR" sz="1200" dirty="0"/>
              <a:t>	Cette offre doit être adaptée aux objectifs du dispositif (</a:t>
            </a:r>
            <a:r>
              <a:rPr lang="fr-FR" sz="1200" dirty="0" err="1"/>
              <a:t>ludo</a:t>
            </a:r>
            <a:r>
              <a:rPr lang="fr-FR" sz="1200" dirty="0"/>
              <a:t>-sportive) et aux caractéristiques des publics jeunes (prenant en compte les attentes des publics notamment ceux à besoins particuliers</a:t>
            </a:r>
            <a:r>
              <a:rPr lang="fr-FR" sz="1200" dirty="0" smtClean="0"/>
              <a:t>). Pour ce faire une fiche générique sur les divers publics et leurs freins d’accès à la pratique se trouve dans le KIT ressources à son intention.</a:t>
            </a:r>
            <a:endParaRPr lang="fr-FR" sz="1200" dirty="0"/>
          </a:p>
          <a:p>
            <a:pPr marL="503742" indent="-380981" algn="just"/>
            <a:endParaRPr lang="fr-FR" sz="1200" dirty="0"/>
          </a:p>
          <a:p>
            <a:pPr marL="503742" indent="-380981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</a:t>
            </a:r>
            <a:r>
              <a:rPr lang="fr-FR" sz="1200" dirty="0"/>
              <a:t>respecte la réglementation du code du sport relative au EAPS (Assurance RC, qualification, honorabilité et déclaration des éducateurs sportifs, honorabilité des bénévoles</a:t>
            </a:r>
            <a:r>
              <a:rPr lang="fr-FR" sz="1200" dirty="0" smtClean="0"/>
              <a:t>).</a:t>
            </a:r>
            <a:endParaRPr lang="fr-FR" sz="1200" dirty="0"/>
          </a:p>
          <a:p>
            <a:pPr marL="449263" lvl="1" algn="just"/>
            <a:endParaRPr lang="fr-FR" sz="1200" dirty="0"/>
          </a:p>
          <a:p>
            <a:pPr marL="715963" lvl="1" indent="-266700" algn="just">
              <a:buFontTx/>
              <a:buChar char="-"/>
            </a:pPr>
            <a:endParaRPr lang="fr-FR" sz="1200" dirty="0"/>
          </a:p>
          <a:p>
            <a:pPr marL="715963" lvl="1" indent="-266700" algn="just"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7" name="ZoneTexte 6"/>
          <p:cNvSpPr txBox="1"/>
          <p:nvPr/>
        </p:nvSpPr>
        <p:spPr>
          <a:xfrm>
            <a:off x="6284275" y="2037051"/>
            <a:ext cx="4678689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endParaRPr lang="fr-FR" sz="1200" b="1" dirty="0">
              <a:solidFill>
                <a:srgbClr val="00B050"/>
              </a:solidFill>
            </a:endParaRP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précise, le cas échéant, la formation complémentaire de l’encadrement dans sa </a:t>
            </a:r>
            <a:r>
              <a:rPr lang="fr-FR" sz="1200" dirty="0" smtClean="0"/>
              <a:t>structure.</a:t>
            </a: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</a:t>
            </a:r>
            <a:r>
              <a:rPr lang="fr-FR" sz="1200" dirty="0" smtClean="0"/>
              <a:t>signe la </a:t>
            </a:r>
            <a:r>
              <a:rPr lang="fr-FR" sz="1200" dirty="0"/>
              <a:t>convention « 2H » proposée (activités, intervenants</a:t>
            </a:r>
            <a:r>
              <a:rPr lang="fr-FR" sz="1200" dirty="0" smtClean="0"/>
              <a:t>).</a:t>
            </a: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recueille les autorisations parentales signées </a:t>
            </a:r>
            <a:r>
              <a:rPr lang="fr-FR" sz="1200" dirty="0" smtClean="0"/>
              <a:t>         </a:t>
            </a:r>
            <a:r>
              <a:rPr lang="fr-FR" sz="1200" dirty="0"/>
              <a:t>(transmises par l’établissement aux élèves</a:t>
            </a:r>
            <a:r>
              <a:rPr lang="fr-FR" sz="1200" dirty="0" smtClean="0"/>
              <a:t>).</a:t>
            </a:r>
          </a:p>
          <a:p>
            <a:pPr marL="122761" lvl="1" algn="just"/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Il demande </a:t>
            </a:r>
            <a:r>
              <a:rPr lang="fr-FR" sz="1200" dirty="0" smtClean="0"/>
              <a:t>aux services de l’Etat le paiement de la prestation réalisée : aide </a:t>
            </a:r>
            <a:r>
              <a:rPr lang="fr-FR" sz="1200" dirty="0"/>
              <a:t>forfaitaire de 100€/séance  </a:t>
            </a:r>
            <a:r>
              <a:rPr lang="fr-FR" sz="1200" dirty="0" smtClean="0"/>
              <a:t>de </a:t>
            </a:r>
            <a:r>
              <a:rPr lang="fr-FR" sz="1200" dirty="0"/>
              <a:t>2h </a:t>
            </a:r>
            <a:r>
              <a:rPr lang="fr-FR" sz="1200" dirty="0" smtClean="0"/>
              <a:t>hebdomadaires.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endParaRPr lang="fr-FR" sz="1200" dirty="0"/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 smtClean="0"/>
              <a:t>Il contribue à transmettre les données nécessaires au pilotage du dispositif (recueil des indicateurs via le support dédié).</a:t>
            </a:r>
            <a:endParaRPr lang="fr-FR" sz="1200" dirty="0"/>
          </a:p>
          <a:p>
            <a:pPr marL="122761" lvl="1" algn="just"/>
            <a:r>
              <a:rPr lang="fr-FR" sz="1200" b="1" dirty="0"/>
              <a:t>         </a:t>
            </a:r>
            <a:endParaRPr lang="fr-FR" sz="1200" dirty="0"/>
          </a:p>
        </p:txBody>
      </p:sp>
      <p:pic>
        <p:nvPicPr>
          <p:cNvPr id="8" name="Image 7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64356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8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6" name="Titre 4">
            <a:extLst>
              <a:ext uri="{FF2B5EF4-FFF2-40B4-BE49-F238E27FC236}">
                <a16:creationId xmlns:a16="http://schemas.microsoft.com/office/drawing/2014/main" id="{7FECE53A-9267-D842-B87E-F184AF51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652" y="270960"/>
            <a:ext cx="8605825" cy="903227"/>
          </a:xfrm>
        </p:spPr>
        <p:txBody>
          <a:bodyPr/>
          <a:lstStyle/>
          <a:p>
            <a:r>
              <a:rPr lang="fr-FR" dirty="0"/>
              <a:t>       </a:t>
            </a:r>
            <a:r>
              <a:rPr lang="fr-FR" sz="2800" dirty="0"/>
              <a:t>Qui fait quoi ?</a:t>
            </a:r>
          </a:p>
        </p:txBody>
      </p:sp>
      <p:sp>
        <p:nvSpPr>
          <p:cNvPr id="10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312124" y="1223643"/>
            <a:ext cx="10547367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>
                <a:solidFill>
                  <a:schemeClr val="tx1"/>
                </a:solidFill>
              </a:rPr>
              <a:t>Les collectivités locales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662670" y="2429571"/>
            <a:ext cx="8060747" cy="2877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03742" indent="-380981" algn="just"/>
            <a:r>
              <a:rPr lang="fr-FR" b="1" dirty="0" smtClean="0">
                <a:solidFill>
                  <a:srgbClr val="00B050"/>
                </a:solidFill>
              </a:rPr>
              <a:t>Région, Département, </a:t>
            </a:r>
            <a:r>
              <a:rPr lang="fr-FR" b="1" dirty="0">
                <a:solidFill>
                  <a:srgbClr val="00B050"/>
                </a:solidFill>
              </a:rPr>
              <a:t>EPCI, commune selon </a:t>
            </a:r>
            <a:r>
              <a:rPr lang="fr-FR" b="1" dirty="0" smtClean="0">
                <a:solidFill>
                  <a:srgbClr val="00B050"/>
                </a:solidFill>
              </a:rPr>
              <a:t>leurs </a:t>
            </a:r>
            <a:r>
              <a:rPr lang="fr-FR" b="1" dirty="0">
                <a:solidFill>
                  <a:srgbClr val="00B050"/>
                </a:solidFill>
              </a:rPr>
              <a:t>compétences :  </a:t>
            </a:r>
            <a:endParaRPr lang="fr-FR" b="1" dirty="0" smtClean="0">
              <a:solidFill>
                <a:srgbClr val="00B050"/>
              </a:solidFill>
            </a:endParaRPr>
          </a:p>
          <a:p>
            <a:pPr marL="503742" indent="-380981" algn="just"/>
            <a:endParaRPr lang="fr-FR" b="1" dirty="0">
              <a:solidFill>
                <a:srgbClr val="00B050"/>
              </a:solidFill>
            </a:endParaRPr>
          </a:p>
          <a:p>
            <a:pPr marL="503742" indent="-380981" algn="just"/>
            <a:r>
              <a:rPr lang="fr-FR" sz="1300" dirty="0" smtClean="0"/>
              <a:t>Elles </a:t>
            </a:r>
            <a:r>
              <a:rPr lang="fr-FR" sz="1300" dirty="0"/>
              <a:t>recensent :  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leurs moyens matériels et de transport éventuellement mobilisables,</a:t>
            </a:r>
          </a:p>
          <a:p>
            <a:pPr marL="503742" lvl="1" indent="-380981" algn="just">
              <a:buFont typeface="Arial" panose="020B0604020202020204" pitchFamily="34" charset="0"/>
              <a:buChar char="•"/>
            </a:pPr>
            <a:r>
              <a:rPr lang="fr-FR" sz="1200" dirty="0"/>
              <a:t>leurs équipements sportifs et autres espaces municipaux mobilisables (parcs, jardins, places).</a:t>
            </a:r>
          </a:p>
          <a:p>
            <a:pPr marL="122761" lvl="1" algn="just"/>
            <a:endParaRPr lang="fr-FR" sz="1200" dirty="0"/>
          </a:p>
          <a:p>
            <a:pPr marL="85725" lvl="1" algn="just"/>
            <a:endParaRPr lang="fr-FR" sz="1200" dirty="0"/>
          </a:p>
          <a:p>
            <a:pPr marL="85725" algn="just"/>
            <a:r>
              <a:rPr lang="fr-FR" sz="1200" dirty="0"/>
              <a:t>Elles peuvent valoriser leurs engagements en signant la convention «  2H » avec l’établissement et la structure sportive (activités, intervenants</a:t>
            </a:r>
            <a:r>
              <a:rPr lang="fr-FR" sz="1200" dirty="0" smtClean="0"/>
              <a:t>).</a:t>
            </a:r>
          </a:p>
          <a:p>
            <a:pPr marL="85725" algn="just"/>
            <a:endParaRPr lang="fr-FR" sz="1200" dirty="0"/>
          </a:p>
          <a:p>
            <a:pPr marL="85725" algn="just"/>
            <a:endParaRPr lang="fr-FR" sz="1200" dirty="0"/>
          </a:p>
          <a:p>
            <a:pPr marL="85725" algn="just"/>
            <a:r>
              <a:rPr lang="fr-FR" sz="1200" dirty="0"/>
              <a:t>Elles peuvent, si elles le souhaitent, soutenir financièrement l’action du club dans le cadre des dispositifs qui lui sont  propres ou en soutenant les frais annexes au </a:t>
            </a:r>
            <a:r>
              <a:rPr lang="fr-FR" sz="1200" dirty="0" smtClean="0"/>
              <a:t>projet.</a:t>
            </a:r>
            <a:endParaRPr lang="fr-FR" sz="1200" dirty="0"/>
          </a:p>
          <a:p>
            <a:pPr marL="122761" lvl="1" algn="just"/>
            <a:endParaRPr lang="fr-FR" sz="1200" strike="sngStrike" dirty="0"/>
          </a:p>
        </p:txBody>
      </p:sp>
      <p:pic>
        <p:nvPicPr>
          <p:cNvPr id="7" name="Image 6" descr="https://www.education.gouv.fr/sites/default/files/site_logo/2022-08/logoMENJ_tronque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81730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8852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2C23F61-A3A9-4F4D-B103-0A3A8CEBC191}" type="slidenum">
              <a:rPr lang="fr-FR" smtClean="0"/>
              <a:t>9</a:t>
            </a:fld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849A8F8-5004-40F8-8095-F5D2B0F0A191}" type="datetime1">
              <a:rPr lang="fr-FR" smtClean="0"/>
              <a:t>11/06/2023</a:t>
            </a:fld>
            <a:endParaRPr lang="fr-FR"/>
          </a:p>
        </p:txBody>
      </p:sp>
      <p:sp>
        <p:nvSpPr>
          <p:cNvPr id="23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1022512" y="3763375"/>
            <a:ext cx="1330989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J’informe les familles et les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collégiens</a:t>
            </a:r>
            <a:endParaRPr lang="fr-FR" sz="900" kern="0" dirty="0">
              <a:solidFill>
                <a:prstClr val="black"/>
              </a:solidFill>
              <a:ea typeface="Verdan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Chevron 72">
            <a:extLst>
              <a:ext uri="{FF2B5EF4-FFF2-40B4-BE49-F238E27FC236}">
                <a16:creationId xmlns:a16="http://schemas.microsoft.com/office/drawing/2014/main" id="{6FD8C2FB-0A51-4281-82AE-053A87707007}"/>
              </a:ext>
            </a:extLst>
          </p:cNvPr>
          <p:cNvSpPr/>
          <p:nvPr/>
        </p:nvSpPr>
        <p:spPr>
          <a:xfrm>
            <a:off x="2633927" y="2281119"/>
            <a:ext cx="184297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Je désigne un référent au sein du collège</a:t>
            </a:r>
          </a:p>
        </p:txBody>
      </p:sp>
      <p:sp>
        <p:nvSpPr>
          <p:cNvPr id="19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994802" y="2262912"/>
            <a:ext cx="183467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me porte volontaire et je suis retenu par le recteur</a:t>
            </a:r>
          </a:p>
        </p:txBody>
      </p:sp>
      <p:sp>
        <p:nvSpPr>
          <p:cNvPr id="20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6192007" y="3796992"/>
            <a:ext cx="1815618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J’établis la liste des jeunes volontaires par ordre de priorité</a:t>
            </a:r>
          </a:p>
        </p:txBody>
      </p:sp>
      <p:sp>
        <p:nvSpPr>
          <p:cNvPr id="25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4360671" y="2287394"/>
            <a:ext cx="1708175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contacté ou je contacte le SDJES</a:t>
            </a:r>
          </a:p>
        </p:txBody>
      </p:sp>
      <p:sp>
        <p:nvSpPr>
          <p:cNvPr id="34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8984777" y="2289095"/>
            <a:ext cx="1868931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signe les conventions avec les structures sportives partenaires</a:t>
            </a:r>
          </a:p>
        </p:txBody>
      </p:sp>
      <p:sp>
        <p:nvSpPr>
          <p:cNvPr id="35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6831405" y="5310034"/>
            <a:ext cx="1709299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contribue à l’évaluation INJEP</a:t>
            </a:r>
          </a:p>
        </p:txBody>
      </p:sp>
      <p:sp>
        <p:nvSpPr>
          <p:cNvPr id="36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5115644" y="5314876"/>
            <a:ext cx="1833359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renseigne les données de pilotage du dispositif </a:t>
            </a:r>
          </a:p>
        </p:txBody>
      </p:sp>
      <p:sp>
        <p:nvSpPr>
          <p:cNvPr id="37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3590244" y="5314876"/>
            <a:ext cx="1642496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suis la bonne réalisation du dispositif</a:t>
            </a:r>
          </a:p>
        </p:txBody>
      </p:sp>
      <p:sp>
        <p:nvSpPr>
          <p:cNvPr id="22" name="Chevron 128">
            <a:extLst>
              <a:ext uri="{FF2B5EF4-FFF2-40B4-BE49-F238E27FC236}">
                <a16:creationId xmlns:a16="http://schemas.microsoft.com/office/drawing/2014/main" id="{1D2DB1A3-A795-47AC-97AE-78DD46339ED1}"/>
              </a:ext>
            </a:extLst>
          </p:cNvPr>
          <p:cNvSpPr/>
          <p:nvPr/>
        </p:nvSpPr>
        <p:spPr>
          <a:xfrm>
            <a:off x="2266216" y="3769264"/>
            <a:ext cx="2629061" cy="576000"/>
          </a:xfrm>
          <a:prstGeom prst="chevron">
            <a:avLst/>
          </a:prstGeom>
          <a:solidFill>
            <a:schemeClr val="accent1">
              <a:lumMod val="25000"/>
              <a:lumOff val="75000"/>
            </a:schemeClr>
          </a:solidFill>
          <a:ln w="9525" cap="flat" cmpd="sng" algn="ctr">
            <a:solidFill>
              <a:srgbClr val="44546A"/>
            </a:solidFill>
            <a:prstDash val="dash"/>
            <a:miter lim="800000"/>
          </a:ln>
          <a:effectLst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peux mettre en place les </a:t>
            </a:r>
          </a:p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Tests sport santé (T2S) pour m’aider à mieux identifier les jeunes cibles</a:t>
            </a:r>
          </a:p>
        </p:txBody>
      </p:sp>
      <p:sp>
        <p:nvSpPr>
          <p:cNvPr id="26" name="Espace réservé du texte 5">
            <a:extLst>
              <a:ext uri="{FF2B5EF4-FFF2-40B4-BE49-F238E27FC236}">
                <a16:creationId xmlns:a16="http://schemas.microsoft.com/office/drawing/2014/main" id="{0AB48ED5-418C-F640-8AB7-E75C104C25CB}"/>
              </a:ext>
            </a:extLst>
          </p:cNvPr>
          <p:cNvSpPr txBox="1">
            <a:spLocks/>
          </p:cNvSpPr>
          <p:nvPr/>
        </p:nvSpPr>
        <p:spPr bwMode="gray">
          <a:xfrm>
            <a:off x="1214997" y="1346686"/>
            <a:ext cx="10747380" cy="323935"/>
          </a:xfrm>
          <a:prstGeom prst="rect">
            <a:avLst/>
          </a:prstGeom>
          <a:solidFill>
            <a:srgbClr val="00C28F">
              <a:alpha val="30196"/>
            </a:srgbClr>
          </a:solidFill>
        </p:spPr>
        <p:txBody>
          <a:bodyPr vert="horz" lIns="0" tIns="0" rIns="0" bIns="0" rtlCol="0" anchor="t" anchorCtr="0">
            <a:normAutofit/>
          </a:bodyPr>
          <a:lstStyle>
            <a:lvl1pPr marL="88900" indent="0" algn="l" defTabSz="1219170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667"/>
              </a:spcAft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tabLst/>
              <a:defRPr lang="fr-FR" sz="1400" b="0" kern="1200" cap="none" baseline="0" dirty="0" smtClean="0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  <a:lvl2pPr marL="468588" indent="-228594" algn="l" defTabSz="1219170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08582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48576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Arial" panose="020B0604020202020204" pitchFamily="34" charset="0"/>
              <a:buChar char="•"/>
              <a:defRPr sz="10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36569" indent="-228594" algn="l" defTabSz="1219170" rtl="0" eaLnBrk="1" latinLnBrk="0" hangingPunct="1">
              <a:lnSpc>
                <a:spcPct val="100000"/>
              </a:lnSpc>
              <a:spcBef>
                <a:spcPts val="133"/>
              </a:spcBef>
              <a:spcAft>
                <a:spcPts val="133"/>
              </a:spcAft>
              <a:buSzPct val="100000"/>
              <a:buFont typeface="Wingdings" pitchFamily="2" charset="2"/>
              <a:buChar char="§"/>
              <a:defRPr sz="9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52716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121917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600" dirty="0"/>
              <a:t>   Parcours 2 heures de sport en plus (2HS+) – Le collège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29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1022512" y="5282614"/>
            <a:ext cx="2663663" cy="60342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transmets à la structure sportive la liste des jeunes avec les informations nécessaires pour la bonne réalisation</a:t>
            </a:r>
          </a:p>
        </p:txBody>
      </p:sp>
      <p:sp>
        <p:nvSpPr>
          <p:cNvPr id="27" name="Chevron 67">
            <a:extLst>
              <a:ext uri="{FF2B5EF4-FFF2-40B4-BE49-F238E27FC236}">
                <a16:creationId xmlns:a16="http://schemas.microsoft.com/office/drawing/2014/main" id="{3B8E8838-05A7-409D-8671-DD86A89E4A19}"/>
              </a:ext>
            </a:extLst>
          </p:cNvPr>
          <p:cNvSpPr/>
          <p:nvPr/>
        </p:nvSpPr>
        <p:spPr>
          <a:xfrm>
            <a:off x="5889133" y="2267743"/>
            <a:ext cx="1998432" cy="627014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8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J’identifie les créneaux horaires et mes équipements disponibles et les communique au SDEJS</a:t>
            </a:r>
          </a:p>
        </p:txBody>
      </p:sp>
      <p:sp>
        <p:nvSpPr>
          <p:cNvPr id="28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7732109" y="2295449"/>
            <a:ext cx="1440271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m’informe sur l’offre sportive via le SDEJS</a:t>
            </a:r>
          </a:p>
        </p:txBody>
      </p:sp>
      <p:sp>
        <p:nvSpPr>
          <p:cNvPr id="33" name="Chevron 72">
            <a:extLst>
              <a:ext uri="{FF2B5EF4-FFF2-40B4-BE49-F238E27FC236}">
                <a16:creationId xmlns:a16="http://schemas.microsoft.com/office/drawing/2014/main" id="{4C1D37B6-246B-46E9-A810-01ECD1F97F20}"/>
              </a:ext>
            </a:extLst>
          </p:cNvPr>
          <p:cNvSpPr/>
          <p:nvPr/>
        </p:nvSpPr>
        <p:spPr>
          <a:xfrm>
            <a:off x="4807992" y="3789255"/>
            <a:ext cx="150294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J’identifie les </a:t>
            </a:r>
            <a:r>
              <a:rPr lang="fr-FR" sz="900" kern="0" dirty="0">
                <a:ea typeface="Verdana" panose="020B0604030504040204" pitchFamily="34" charset="0"/>
                <a:cs typeface="Calibri" panose="020F0502020204030204" pitchFamily="34" charset="0"/>
              </a:rPr>
              <a:t>élèves ciblés avec l’équipe éducative </a:t>
            </a:r>
          </a:p>
        </p:txBody>
      </p:sp>
      <p:sp>
        <p:nvSpPr>
          <p:cNvPr id="40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7887565" y="3804534"/>
            <a:ext cx="1815618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présente  le dispositif en CA </a:t>
            </a:r>
          </a:p>
        </p:txBody>
      </p:sp>
      <p:sp>
        <p:nvSpPr>
          <p:cNvPr id="42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8397645" y="5294921"/>
            <a:ext cx="1549470" cy="576000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présente </a:t>
            </a:r>
            <a:r>
              <a:rPr lang="fr-FR" sz="900" kern="0" dirty="0" smtClean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le bilan </a:t>
            </a: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en CA 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2754559" y="3081027"/>
            <a:ext cx="3212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 smtClean="0">
                <a:solidFill>
                  <a:srgbClr val="002060"/>
                </a:solidFill>
              </a:rPr>
              <a:t>MAI – JUIN  </a:t>
            </a:r>
            <a:r>
              <a:rPr lang="fr-FR" sz="800" dirty="0">
                <a:solidFill>
                  <a:srgbClr val="002060"/>
                </a:solidFill>
              </a:rPr>
              <a:t>2023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975272" y="3330879"/>
            <a:ext cx="4913861" cy="10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4593770" y="5989015"/>
            <a:ext cx="3212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002060"/>
                </a:solidFill>
              </a:rPr>
              <a:t>SEPTEMBRE 2023 A JUIN 2024</a:t>
            </a:r>
          </a:p>
        </p:txBody>
      </p:sp>
      <p:cxnSp>
        <p:nvCxnSpPr>
          <p:cNvPr id="45" name="Connecteur droit avec flèche 44"/>
          <p:cNvCxnSpPr/>
          <p:nvPr/>
        </p:nvCxnSpPr>
        <p:spPr>
          <a:xfrm>
            <a:off x="5927808" y="3341739"/>
            <a:ext cx="5799372" cy="52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>
            <a:off x="1047753" y="4749017"/>
            <a:ext cx="8357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>
            <a:off x="1008861" y="6200320"/>
            <a:ext cx="86943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4593770" y="4505845"/>
            <a:ext cx="32122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002060"/>
                </a:solidFill>
              </a:rPr>
              <a:t>SEPTEMBRE 2023</a:t>
            </a:r>
          </a:p>
        </p:txBody>
      </p:sp>
      <p:sp>
        <p:nvSpPr>
          <p:cNvPr id="51" name="ZoneTexte 50"/>
          <p:cNvSpPr txBox="1"/>
          <p:nvPr/>
        </p:nvSpPr>
        <p:spPr>
          <a:xfrm>
            <a:off x="7962694" y="3151900"/>
            <a:ext cx="14420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>
                <a:solidFill>
                  <a:srgbClr val="002060"/>
                </a:solidFill>
              </a:rPr>
              <a:t>JUIN A SEPTMEBRE 2023</a:t>
            </a:r>
          </a:p>
        </p:txBody>
      </p:sp>
      <p:sp>
        <p:nvSpPr>
          <p:cNvPr id="59" name="Chevron 108">
            <a:extLst>
              <a:ext uri="{FF2B5EF4-FFF2-40B4-BE49-F238E27FC236}">
                <a16:creationId xmlns:a16="http://schemas.microsoft.com/office/drawing/2014/main" id="{969F0522-2B63-424E-9C58-B7217141B091}"/>
              </a:ext>
            </a:extLst>
          </p:cNvPr>
          <p:cNvSpPr/>
          <p:nvPr/>
        </p:nvSpPr>
        <p:spPr>
          <a:xfrm>
            <a:off x="10675863" y="2289095"/>
            <a:ext cx="1447557" cy="595085"/>
          </a:xfrm>
          <a:prstGeom prst="chevron">
            <a:avLst/>
          </a:prstGeom>
          <a:solidFill>
            <a:srgbClr val="00C28F"/>
          </a:solidFill>
          <a:ln w="9525" cap="flat" cmpd="sng" algn="ctr">
            <a:solidFill>
              <a:srgbClr val="44546A"/>
            </a:solidFill>
            <a:prstDash val="solid"/>
            <a:miter lim="800000"/>
          </a:ln>
          <a:effectLst/>
          <a:scene3d>
            <a:camera prst="orthographicFront">
              <a:rot lat="0" lon="0" rev="0"/>
            </a:camera>
            <a:lightRig rig="threePt" dir="t"/>
          </a:scene3d>
          <a:sp3d/>
        </p:spPr>
        <p:txBody>
          <a:bodyPr lIns="16561" tIns="47985" rIns="16561" bIns="47985" rtlCol="0" anchor="ctr"/>
          <a:lstStyle/>
          <a:p>
            <a:pPr algn="ctr" defTabSz="685766">
              <a:defRPr/>
            </a:pPr>
            <a:r>
              <a:rPr lang="fr-FR" sz="900" kern="0" dirty="0">
                <a:solidFill>
                  <a:prstClr val="black"/>
                </a:solidFill>
                <a:ea typeface="Verdana" panose="020B0604030504040204" pitchFamily="34" charset="0"/>
                <a:cs typeface="Calibri" panose="020F0502020204030204" pitchFamily="34" charset="0"/>
              </a:rPr>
              <a:t>Je transmets les conventions au SDJES</a:t>
            </a:r>
          </a:p>
        </p:txBody>
      </p:sp>
      <p:pic>
        <p:nvPicPr>
          <p:cNvPr id="39" name="Image 38" descr="https://www.education.gouv.fr/sites/default/files/site_logo/2022-08/logoMENJ_tronque.png"/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730" y="209905"/>
            <a:ext cx="1298646" cy="7317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8221811"/>
      </p:ext>
    </p:extLst>
  </p:cSld>
  <p:clrMapOvr>
    <a:masterClrMapping/>
  </p:clrMapOvr>
</p:sld>
</file>

<file path=ppt/theme/theme1.xml><?xml version="1.0" encoding="utf-8"?>
<a:theme xmlns:a="http://schemas.openxmlformats.org/drawingml/2006/main" name="PREMIER MINISTRE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JOP_ModelePPT" id="{82E7DEED-1DB1-4742-AD10-51180E24D5E4}" vid="{D15680BD-8B80-294D-A1A4-1676BC7B799E}"/>
    </a:ext>
  </a:extLst>
</a:theme>
</file>

<file path=ppt/theme/theme2.xml><?xml version="1.0" encoding="utf-8"?>
<a:theme xmlns:a="http://schemas.openxmlformats.org/drawingml/2006/main" name="1_PREMIER MINISTRE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JOP_ModelePPT" id="{82E7DEED-1DB1-4742-AD10-51180E24D5E4}" vid="{D15680BD-8B80-294D-A1A4-1676BC7B799E}"/>
    </a:ext>
  </a:extLst>
</a:theme>
</file>

<file path=ppt/theme/theme3.xml><?xml version="1.0" encoding="utf-8"?>
<a:theme xmlns:a="http://schemas.openxmlformats.org/drawingml/2006/main" name="2_PREMIER MINISTRE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JOP_ModelePPT" id="{82E7DEED-1DB1-4742-AD10-51180E24D5E4}" vid="{D15680BD-8B80-294D-A1A4-1676BC7B799E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ECC507E36B224588DB603F2F46A4F7" ma:contentTypeVersion="16" ma:contentTypeDescription="Crée un document." ma:contentTypeScope="" ma:versionID="c62ee6c906065d939d641673eff296ff">
  <xsd:schema xmlns:xsd="http://www.w3.org/2001/XMLSchema" xmlns:xs="http://www.w3.org/2001/XMLSchema" xmlns:p="http://schemas.microsoft.com/office/2006/metadata/properties" xmlns:ns2="db25629e-be12-48cb-806a-fa61cf109983" xmlns:ns3="5673ff19-4aaa-426a-a3ad-9c1db29b4ebc" targetNamespace="http://schemas.microsoft.com/office/2006/metadata/properties" ma:root="true" ma:fieldsID="79e3c800c43996fe5e71b47a658bab48" ns2:_="" ns3:_="">
    <xsd:import namespace="db25629e-be12-48cb-806a-fa61cf109983"/>
    <xsd:import namespace="5673ff19-4aaa-426a-a3ad-9c1db29b4eb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5629e-be12-48cb-806a-fa61cf1099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1be3835b-85fa-4e8c-96e7-2595f3401b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73ff19-4aaa-426a-a3ad-9c1db29b4eb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3b57420-dacb-4486-87c5-9e2c930828e1}" ma:internalName="TaxCatchAll" ma:showField="CatchAllData" ma:web="5673ff19-4aaa-426a-a3ad-9c1db29b4eb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b25629e-be12-48cb-806a-fa61cf109983">
      <Terms xmlns="http://schemas.microsoft.com/office/infopath/2007/PartnerControls"/>
    </lcf76f155ced4ddcb4097134ff3c332f>
    <TaxCatchAll xmlns="5673ff19-4aaa-426a-a3ad-9c1db29b4ebc" xsi:nil="true"/>
  </documentManagement>
</p:properties>
</file>

<file path=customXml/itemProps1.xml><?xml version="1.0" encoding="utf-8"?>
<ds:datastoreItem xmlns:ds="http://schemas.openxmlformats.org/officeDocument/2006/customXml" ds:itemID="{BC90926F-213F-48C2-AC7D-E00E506D2DA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AEC0FDF-52E7-4E4F-B670-96C4061B77DD}">
  <ds:schemaRefs>
    <ds:schemaRef ds:uri="5673ff19-4aaa-426a-a3ad-9c1db29b4ebc"/>
    <ds:schemaRef ds:uri="db25629e-be12-48cb-806a-fa61cf10998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9478F37-AA24-4DEF-849E-0DD2BE9AB668}">
  <ds:schemaRefs>
    <ds:schemaRef ds:uri="http://purl.org/dc/terms/"/>
    <ds:schemaRef ds:uri="http://schemas.openxmlformats.org/package/2006/metadata/core-properties"/>
    <ds:schemaRef ds:uri="db25629e-be12-48cb-806a-fa61cf109983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673ff19-4aaa-426a-a3ad-9c1db29b4eb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</TotalTime>
  <Words>2145</Words>
  <Application>Microsoft Office PowerPoint</Application>
  <PresentationFormat>Grand écran</PresentationFormat>
  <Paragraphs>234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0" baseType="lpstr">
      <vt:lpstr>Arial</vt:lpstr>
      <vt:lpstr>Calibri</vt:lpstr>
      <vt:lpstr>Marianne</vt:lpstr>
      <vt:lpstr>Verdana</vt:lpstr>
      <vt:lpstr>Wingdings</vt:lpstr>
      <vt:lpstr>PREMIER MINISTRE</vt:lpstr>
      <vt:lpstr>1_PREMIER MINISTRE</vt:lpstr>
      <vt:lpstr>2_PREMIER MINISTRE</vt:lpstr>
      <vt:lpstr>Présentation PowerPoint</vt:lpstr>
      <vt:lpstr>Qui fait quoi ?</vt:lpstr>
      <vt:lpstr>Qui fait quoi ?</vt:lpstr>
      <vt:lpstr>Qui fait quoi ?</vt:lpstr>
      <vt:lpstr>Qui fait quoi ?</vt:lpstr>
      <vt:lpstr>Qui fait quoi ?</vt:lpstr>
      <vt:lpstr>Qui fait quoi ?</vt:lpstr>
      <vt:lpstr>       Qui fait quoi ?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Aurélie Pettoello</dc:creator>
  <cp:lastModifiedBy>STEPHANIE HOCDE-LABAU</cp:lastModifiedBy>
  <cp:revision>193</cp:revision>
  <cp:lastPrinted>2023-06-08T11:47:25Z</cp:lastPrinted>
  <dcterms:created xsi:type="dcterms:W3CDTF">2022-07-06T09:16:21Z</dcterms:created>
  <dcterms:modified xsi:type="dcterms:W3CDTF">2023-06-11T16:53:53Z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0x0101006C5E75D730EBB54BA7381FA5A2AE66E0</vt:lpwstr>
  </property>
  <property fmtid="{D5CDD505-2E9C-101B-9397-08002B2CF9AE}" pid="3" name="MediaServiceImageTags">
    <vt:lpwstr/>
  </property>
</Properties>
</file>