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7" r:id="rId3"/>
    <p:sldId id="288" r:id="rId4"/>
    <p:sldId id="289" r:id="rId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FFFFFF"/>
    <a:srgbClr val="808000"/>
    <a:srgbClr val="CC3300"/>
    <a:srgbClr val="FFD84B"/>
    <a:srgbClr val="FDF58D"/>
    <a:srgbClr val="808080"/>
    <a:srgbClr val="FCFCFC"/>
    <a:srgbClr val="E8E8E8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 showGuides="1">
      <p:cViewPr varScale="1">
        <p:scale>
          <a:sx n="67" d="100"/>
          <a:sy n="67" d="100"/>
        </p:scale>
        <p:origin x="5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C03740-F922-4835-861B-0A4E6C87E267}" type="doc">
      <dgm:prSet loTypeId="urn:microsoft.com/office/officeart/2008/layout/VerticalCurvedList" loCatId="list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5FE8C46-08D5-4F64-A07D-D4D2DD33D98A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000" dirty="0" smtClean="0"/>
            <a:t>Покадровая анимация</a:t>
          </a:r>
          <a:endParaRPr lang="ru-RU" sz="3000" dirty="0"/>
        </a:p>
      </dgm:t>
    </dgm:pt>
    <dgm:pt modelId="{8A73A93A-402B-45BA-A893-6C77F8A70E20}" type="parTrans" cxnId="{B6451A2A-E676-42CF-9DC1-B11366487668}">
      <dgm:prSet/>
      <dgm:spPr/>
      <dgm:t>
        <a:bodyPr/>
        <a:lstStyle/>
        <a:p>
          <a:endParaRPr lang="ru-RU" sz="2800"/>
        </a:p>
      </dgm:t>
    </dgm:pt>
    <dgm:pt modelId="{6867C988-EBD4-4CB9-B3A2-B65E076189F0}" type="sibTrans" cxnId="{B6451A2A-E676-42CF-9DC1-B11366487668}">
      <dgm:prSet/>
      <dgm:spPr/>
      <dgm:t>
        <a:bodyPr/>
        <a:lstStyle/>
        <a:p>
          <a:endParaRPr lang="ru-RU" sz="2800"/>
        </a:p>
      </dgm:t>
    </dgm:pt>
    <dgm:pt modelId="{260CE25C-0566-420C-A42E-1BA63D5733C7}">
      <dgm:prSet phldrT="[Текст]" custT="1"/>
      <dgm:spPr/>
      <dgm:t>
        <a:bodyPr/>
        <a:lstStyle/>
        <a:p>
          <a:r>
            <a:rPr lang="ru-RU" sz="2800" dirty="0" smtClean="0"/>
            <a:t>Расчетная анимация – анимация движения объектов и анимация формы</a:t>
          </a:r>
          <a:endParaRPr lang="ru-RU" sz="2800" dirty="0"/>
        </a:p>
      </dgm:t>
    </dgm:pt>
    <dgm:pt modelId="{2C684B4E-0D0C-4BE1-993F-8E0AA7A7625A}" type="parTrans" cxnId="{BB1FC0B2-4166-4D55-BD45-667E0E550AE4}">
      <dgm:prSet/>
      <dgm:spPr/>
      <dgm:t>
        <a:bodyPr/>
        <a:lstStyle/>
        <a:p>
          <a:endParaRPr lang="ru-RU" sz="2800"/>
        </a:p>
      </dgm:t>
    </dgm:pt>
    <dgm:pt modelId="{2272B991-F30C-467F-BF5F-0FD102CA7275}" type="sibTrans" cxnId="{BB1FC0B2-4166-4D55-BD45-667E0E550AE4}">
      <dgm:prSet/>
      <dgm:spPr/>
      <dgm:t>
        <a:bodyPr/>
        <a:lstStyle/>
        <a:p>
          <a:endParaRPr lang="ru-RU" sz="2800"/>
        </a:p>
      </dgm:t>
    </dgm:pt>
    <dgm:pt modelId="{E7B20762-EFBF-42F8-8493-70CA0B67CAC3}" type="pres">
      <dgm:prSet presAssocID="{02C03740-F922-4835-861B-0A4E6C87E26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1A38F60-82FA-4D37-8262-5F9E775EC743}" type="pres">
      <dgm:prSet presAssocID="{02C03740-F922-4835-861B-0A4E6C87E267}" presName="Name1" presStyleCnt="0"/>
      <dgm:spPr/>
    </dgm:pt>
    <dgm:pt modelId="{58F8D978-8EF9-401F-A215-63EA04F71D7F}" type="pres">
      <dgm:prSet presAssocID="{02C03740-F922-4835-861B-0A4E6C87E267}" presName="cycle" presStyleCnt="0"/>
      <dgm:spPr/>
    </dgm:pt>
    <dgm:pt modelId="{50BFE937-B292-437E-BF0F-924DEB1ACC02}" type="pres">
      <dgm:prSet presAssocID="{02C03740-F922-4835-861B-0A4E6C87E267}" presName="srcNode" presStyleLbl="node1" presStyleIdx="0" presStyleCnt="2"/>
      <dgm:spPr/>
    </dgm:pt>
    <dgm:pt modelId="{370127B8-1435-4255-BD3D-E806F6A2C72B}" type="pres">
      <dgm:prSet presAssocID="{02C03740-F922-4835-861B-0A4E6C87E267}" presName="conn" presStyleLbl="parChTrans1D2" presStyleIdx="0" presStyleCnt="1"/>
      <dgm:spPr/>
      <dgm:t>
        <a:bodyPr/>
        <a:lstStyle/>
        <a:p>
          <a:endParaRPr lang="ru-RU"/>
        </a:p>
      </dgm:t>
    </dgm:pt>
    <dgm:pt modelId="{116F80FC-ED25-419C-8BF8-725E6985220B}" type="pres">
      <dgm:prSet presAssocID="{02C03740-F922-4835-861B-0A4E6C87E267}" presName="extraNode" presStyleLbl="node1" presStyleIdx="0" presStyleCnt="2"/>
      <dgm:spPr/>
    </dgm:pt>
    <dgm:pt modelId="{284E8E25-2462-4428-AF43-7EC25F62D1A7}" type="pres">
      <dgm:prSet presAssocID="{02C03740-F922-4835-861B-0A4E6C87E267}" presName="dstNode" presStyleLbl="node1" presStyleIdx="0" presStyleCnt="2"/>
      <dgm:spPr/>
    </dgm:pt>
    <dgm:pt modelId="{B0BF05CA-7E4D-4925-AC24-5A43CB58EE30}" type="pres">
      <dgm:prSet presAssocID="{05FE8C46-08D5-4F64-A07D-D4D2DD33D98A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F6E31D-79A9-4656-9375-6510A5B55A99}" type="pres">
      <dgm:prSet presAssocID="{05FE8C46-08D5-4F64-A07D-D4D2DD33D98A}" presName="accent_1" presStyleCnt="0"/>
      <dgm:spPr/>
    </dgm:pt>
    <dgm:pt modelId="{D8421141-665A-4449-8DEB-80704B44A42B}" type="pres">
      <dgm:prSet presAssocID="{05FE8C46-08D5-4F64-A07D-D4D2DD33D98A}" presName="accentRepeatNode" presStyleLbl="solidFgAcc1" presStyleIdx="0" presStyleCnt="2"/>
      <dgm:spPr/>
    </dgm:pt>
    <dgm:pt modelId="{F986EF10-9FED-4952-9062-80C81BE15DEF}" type="pres">
      <dgm:prSet presAssocID="{260CE25C-0566-420C-A42E-1BA63D5733C7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B74994-19D4-4A81-AD96-4267D699573D}" type="pres">
      <dgm:prSet presAssocID="{260CE25C-0566-420C-A42E-1BA63D5733C7}" presName="accent_2" presStyleCnt="0"/>
      <dgm:spPr/>
    </dgm:pt>
    <dgm:pt modelId="{DED5FE61-3980-44EC-A5FF-6C99F11E1649}" type="pres">
      <dgm:prSet presAssocID="{260CE25C-0566-420C-A42E-1BA63D5733C7}" presName="accentRepeatNode" presStyleLbl="solidFgAcc1" presStyleIdx="1" presStyleCnt="2"/>
      <dgm:spPr/>
    </dgm:pt>
  </dgm:ptLst>
  <dgm:cxnLst>
    <dgm:cxn modelId="{774D2FB7-E4F7-4543-94A2-429F0C636EAD}" type="presOf" srcId="{260CE25C-0566-420C-A42E-1BA63D5733C7}" destId="{F986EF10-9FED-4952-9062-80C81BE15DEF}" srcOrd="0" destOrd="0" presId="urn:microsoft.com/office/officeart/2008/layout/VerticalCurvedList"/>
    <dgm:cxn modelId="{BB1FC0B2-4166-4D55-BD45-667E0E550AE4}" srcId="{02C03740-F922-4835-861B-0A4E6C87E267}" destId="{260CE25C-0566-420C-A42E-1BA63D5733C7}" srcOrd="1" destOrd="0" parTransId="{2C684B4E-0D0C-4BE1-993F-8E0AA7A7625A}" sibTransId="{2272B991-F30C-467F-BF5F-0FD102CA7275}"/>
    <dgm:cxn modelId="{01E95955-90D3-49F2-950E-FB273396276B}" type="presOf" srcId="{05FE8C46-08D5-4F64-A07D-D4D2DD33D98A}" destId="{B0BF05CA-7E4D-4925-AC24-5A43CB58EE30}" srcOrd="0" destOrd="0" presId="urn:microsoft.com/office/officeart/2008/layout/VerticalCurvedList"/>
    <dgm:cxn modelId="{B6451A2A-E676-42CF-9DC1-B11366487668}" srcId="{02C03740-F922-4835-861B-0A4E6C87E267}" destId="{05FE8C46-08D5-4F64-A07D-D4D2DD33D98A}" srcOrd="0" destOrd="0" parTransId="{8A73A93A-402B-45BA-A893-6C77F8A70E20}" sibTransId="{6867C988-EBD4-4CB9-B3A2-B65E076189F0}"/>
    <dgm:cxn modelId="{BEAD1B52-D4B2-4F77-9483-85713D53A185}" type="presOf" srcId="{6867C988-EBD4-4CB9-B3A2-B65E076189F0}" destId="{370127B8-1435-4255-BD3D-E806F6A2C72B}" srcOrd="0" destOrd="0" presId="urn:microsoft.com/office/officeart/2008/layout/VerticalCurvedList"/>
    <dgm:cxn modelId="{AE3EF1E6-892C-4A84-9810-A31DE7988F6F}" type="presOf" srcId="{02C03740-F922-4835-861B-0A4E6C87E267}" destId="{E7B20762-EFBF-42F8-8493-70CA0B67CAC3}" srcOrd="0" destOrd="0" presId="urn:microsoft.com/office/officeart/2008/layout/VerticalCurvedList"/>
    <dgm:cxn modelId="{2320012C-6B34-40B4-BE36-0B7D1609ECB0}" type="presParOf" srcId="{E7B20762-EFBF-42F8-8493-70CA0B67CAC3}" destId="{B1A38F60-82FA-4D37-8262-5F9E775EC743}" srcOrd="0" destOrd="0" presId="urn:microsoft.com/office/officeart/2008/layout/VerticalCurvedList"/>
    <dgm:cxn modelId="{4AAB9E25-9B4B-4209-8211-62C82BF31805}" type="presParOf" srcId="{B1A38F60-82FA-4D37-8262-5F9E775EC743}" destId="{58F8D978-8EF9-401F-A215-63EA04F71D7F}" srcOrd="0" destOrd="0" presId="urn:microsoft.com/office/officeart/2008/layout/VerticalCurvedList"/>
    <dgm:cxn modelId="{3AC56DE7-38EC-41F2-9B30-D3103A01313E}" type="presParOf" srcId="{58F8D978-8EF9-401F-A215-63EA04F71D7F}" destId="{50BFE937-B292-437E-BF0F-924DEB1ACC02}" srcOrd="0" destOrd="0" presId="urn:microsoft.com/office/officeart/2008/layout/VerticalCurvedList"/>
    <dgm:cxn modelId="{1FAE8481-9309-4422-BE4B-564F188028F8}" type="presParOf" srcId="{58F8D978-8EF9-401F-A215-63EA04F71D7F}" destId="{370127B8-1435-4255-BD3D-E806F6A2C72B}" srcOrd="1" destOrd="0" presId="urn:microsoft.com/office/officeart/2008/layout/VerticalCurvedList"/>
    <dgm:cxn modelId="{F7AF37DC-D1E7-4C9F-B4A9-7CF0BC0B0A1B}" type="presParOf" srcId="{58F8D978-8EF9-401F-A215-63EA04F71D7F}" destId="{116F80FC-ED25-419C-8BF8-725E6985220B}" srcOrd="2" destOrd="0" presId="urn:microsoft.com/office/officeart/2008/layout/VerticalCurvedList"/>
    <dgm:cxn modelId="{042AB9AC-85C5-4E0D-AE45-0A0682ED5989}" type="presParOf" srcId="{58F8D978-8EF9-401F-A215-63EA04F71D7F}" destId="{284E8E25-2462-4428-AF43-7EC25F62D1A7}" srcOrd="3" destOrd="0" presId="urn:microsoft.com/office/officeart/2008/layout/VerticalCurvedList"/>
    <dgm:cxn modelId="{C3839AD8-D968-4F01-8C2E-75F42D0B22D9}" type="presParOf" srcId="{B1A38F60-82FA-4D37-8262-5F9E775EC743}" destId="{B0BF05CA-7E4D-4925-AC24-5A43CB58EE30}" srcOrd="1" destOrd="0" presId="urn:microsoft.com/office/officeart/2008/layout/VerticalCurvedList"/>
    <dgm:cxn modelId="{B2403410-9AEE-4EB7-A96D-8FB9AC85E6FA}" type="presParOf" srcId="{B1A38F60-82FA-4D37-8262-5F9E775EC743}" destId="{13F6E31D-79A9-4656-9375-6510A5B55A99}" srcOrd="2" destOrd="0" presId="urn:microsoft.com/office/officeart/2008/layout/VerticalCurvedList"/>
    <dgm:cxn modelId="{924718EC-D335-4645-AC76-A735A1EBFA1F}" type="presParOf" srcId="{13F6E31D-79A9-4656-9375-6510A5B55A99}" destId="{D8421141-665A-4449-8DEB-80704B44A42B}" srcOrd="0" destOrd="0" presId="urn:microsoft.com/office/officeart/2008/layout/VerticalCurvedList"/>
    <dgm:cxn modelId="{5EA764D1-5853-4F03-91BB-26A154C692AD}" type="presParOf" srcId="{B1A38F60-82FA-4D37-8262-5F9E775EC743}" destId="{F986EF10-9FED-4952-9062-80C81BE15DEF}" srcOrd="3" destOrd="0" presId="urn:microsoft.com/office/officeart/2008/layout/VerticalCurvedList"/>
    <dgm:cxn modelId="{321DEE1E-1277-4C07-B83B-7A107CFA6C54}" type="presParOf" srcId="{B1A38F60-82FA-4D37-8262-5F9E775EC743}" destId="{41B74994-19D4-4A81-AD96-4267D699573D}" srcOrd="4" destOrd="0" presId="urn:microsoft.com/office/officeart/2008/layout/VerticalCurvedList"/>
    <dgm:cxn modelId="{5AF7013A-A370-43F3-8375-0995CB50E326}" type="presParOf" srcId="{41B74994-19D4-4A81-AD96-4267D699573D}" destId="{DED5FE61-3980-44EC-A5FF-6C99F11E164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127B8-1435-4255-BD3D-E806F6A2C72B}">
      <dsp:nvSpPr>
        <dsp:cNvPr id="0" name=""/>
        <dsp:cNvSpPr/>
      </dsp:nvSpPr>
      <dsp:spPr>
        <a:xfrm>
          <a:off x="-5206275" y="-803491"/>
          <a:ext cx="6247046" cy="6247046"/>
        </a:xfrm>
        <a:prstGeom prst="blockArc">
          <a:avLst>
            <a:gd name="adj1" fmla="val 18900000"/>
            <a:gd name="adj2" fmla="val 2700000"/>
            <a:gd name="adj3" fmla="val 346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F05CA-7E4D-4925-AC24-5A43CB58EE30}">
      <dsp:nvSpPr>
        <dsp:cNvPr id="0" name=""/>
        <dsp:cNvSpPr/>
      </dsp:nvSpPr>
      <dsp:spPr>
        <a:xfrm>
          <a:off x="852959" y="662879"/>
          <a:ext cx="6107339" cy="1325573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 extrusionH="152250"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52174" tIns="76200" rIns="76200" bIns="76200" numCol="1" spcCol="1270" anchor="ctr" anchorCtr="0">
          <a:noAutofit/>
          <a:sp3d extrusionH="28000" prstMaterial="matte"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Покадровая анимация</a:t>
          </a:r>
          <a:endParaRPr lang="ru-RU" sz="3000" kern="1200" dirty="0"/>
        </a:p>
      </dsp:txBody>
      <dsp:txXfrm>
        <a:off x="852959" y="662879"/>
        <a:ext cx="6107339" cy="1325573"/>
      </dsp:txXfrm>
    </dsp:sp>
    <dsp:sp modelId="{D8421141-665A-4449-8DEB-80704B44A42B}">
      <dsp:nvSpPr>
        <dsp:cNvPr id="0" name=""/>
        <dsp:cNvSpPr/>
      </dsp:nvSpPr>
      <dsp:spPr>
        <a:xfrm>
          <a:off x="24476" y="497182"/>
          <a:ext cx="1656966" cy="16569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6EF10-9FED-4952-9062-80C81BE15DEF}">
      <dsp:nvSpPr>
        <dsp:cNvPr id="0" name=""/>
        <dsp:cNvSpPr/>
      </dsp:nvSpPr>
      <dsp:spPr>
        <a:xfrm>
          <a:off x="852959" y="2651610"/>
          <a:ext cx="6107339" cy="1325573"/>
        </a:xfrm>
        <a:prstGeom prst="rect">
          <a:avLst/>
        </a:prstGeom>
        <a:solidFill>
          <a:schemeClr val="accent5">
            <a:hueOff val="2652652"/>
            <a:satOff val="-17387"/>
            <a:lumOff val="-3627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2174" tIns="71120" rIns="71120" bIns="71120" numCol="1" spcCol="1270" anchor="ctr" anchorCtr="0">
          <a:noAutofit/>
          <a:sp3d extrusionH="28000" prstMaterial="matte"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Расчетная анимация – анимация движения объектов и анимация формы</a:t>
          </a:r>
          <a:endParaRPr lang="ru-RU" sz="2800" kern="1200" dirty="0"/>
        </a:p>
      </dsp:txBody>
      <dsp:txXfrm>
        <a:off x="852959" y="2651610"/>
        <a:ext cx="6107339" cy="1325573"/>
      </dsp:txXfrm>
    </dsp:sp>
    <dsp:sp modelId="{DED5FE61-3980-44EC-A5FF-6C99F11E1649}">
      <dsp:nvSpPr>
        <dsp:cNvPr id="0" name=""/>
        <dsp:cNvSpPr/>
      </dsp:nvSpPr>
      <dsp:spPr>
        <a:xfrm>
          <a:off x="24476" y="2485914"/>
          <a:ext cx="1656966" cy="16569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652652"/>
              <a:satOff val="-17387"/>
              <a:lumOff val="-36275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AFC37F-DFE3-4D96-836E-09A83C9F2C0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32945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F31251-6439-469C-A507-EAC98AFF6CE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95872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24913769-787B-4F31-9F57-720316DF8D23}" type="slidenum">
              <a:rPr lang="en-US" altLang="ru-RU"/>
              <a:pPr/>
              <a:t>‹#›</a:t>
            </a:fld>
            <a:endParaRPr lang="en-US" altLang="ru-RU"/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D4AD6-54FA-4F2A-B069-F23E99979DF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1252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56E59-D4CA-4A78-98C1-88B8D64F7FA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8672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F889508-EB6F-48A0-AC87-8DBBED2300F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040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F574B2-B499-4066-9E79-7122B90104A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0326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044D68B-D750-4F9E-9688-B91D8FF0442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6196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59B3487-95DC-427A-A451-E8FD97C563B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450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944F14-554C-41FF-BC43-988DA12A591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9400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ED718-1EF6-4F93-931D-3C5100DD7B1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3139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93A91-06D7-4185-983E-E2F8ACE228C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4976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C7740-DF11-48E7-A250-45ABB8A301F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2941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8C63D-BA5E-4314-9625-EB9D6CCE9F1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9218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E9A8F-32DD-4185-8035-94B40F9DF5B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3068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CE57D-3596-4777-87B0-4B68DF27A96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9855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170F8-E688-45F6-9415-9A7675F2881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4296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C8D4D-629C-49F8-AF65-BCCF0AFEC28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6194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F59F92-5BE8-46F6-99DA-B010B0ACC066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07504" y="2054840"/>
            <a:ext cx="82296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/>
            </a:r>
            <a:br>
              <a:rPr lang="en-US" alt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</a:br>
            <a:r>
              <a:rPr lang="ru-RU" alt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ОСНОВЫ</a:t>
            </a:r>
            <a:br>
              <a:rPr lang="ru-RU" alt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</a:br>
            <a:r>
              <a:rPr lang="ru-RU" alt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АНИМАЦИИ</a:t>
            </a:r>
            <a:endParaRPr lang="en-US" altLang="ru-RU" sz="8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65692" y="2967335"/>
            <a:ext cx="2978764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КЛАСС</a:t>
            </a:r>
            <a:endParaRPr lang="ru-RU" sz="5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4" name="Rectangle 6"/>
          <p:cNvSpPr>
            <a:spLocks noGrp="1" noChangeArrowheads="1"/>
          </p:cNvSpPr>
          <p:nvPr>
            <p:ph type="title"/>
          </p:nvPr>
        </p:nvSpPr>
        <p:spPr>
          <a:xfrm>
            <a:off x="662880" y="764704"/>
            <a:ext cx="8229600" cy="927100"/>
          </a:xfrm>
        </p:spPr>
        <p:txBody>
          <a:bodyPr/>
          <a:lstStyle/>
          <a:p>
            <a:r>
              <a:rPr lang="ru-RU" altLang="ru-RU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ПОНЯТИЯ</a:t>
            </a:r>
            <a:endParaRPr lang="en-US" altLang="ru-RU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899592" y="1778000"/>
            <a:ext cx="7540388" cy="4531320"/>
            <a:chOff x="1208088" y="1778000"/>
            <a:chExt cx="6934200" cy="4124325"/>
          </a:xfrm>
        </p:grpSpPr>
        <p:sp>
          <p:nvSpPr>
            <p:cNvPr id="23" name="AutoShape 12"/>
            <p:cNvSpPr>
              <a:spLocks noChangeArrowheads="1"/>
            </p:cNvSpPr>
            <p:nvPr/>
          </p:nvSpPr>
          <p:spPr bwMode="gray">
            <a:xfrm>
              <a:off x="3475038" y="2006600"/>
              <a:ext cx="4667250" cy="911225"/>
            </a:xfrm>
            <a:prstGeom prst="roundRect">
              <a:avLst>
                <a:gd name="adj" fmla="val 11505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 algn="ctr">
                  <a:solidFill>
                    <a:schemeClr val="tx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gray">
            <a:xfrm>
              <a:off x="4029076" y="2039320"/>
              <a:ext cx="4113212" cy="11765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ru-RU" altLang="ru-RU" b="1" dirty="0" smtClean="0"/>
                <a:t>процесс изменения размера, положения, цвета или формы объекта с течением времени.</a:t>
              </a:r>
              <a:endParaRPr lang="en-US" altLang="ru-RU" b="1" dirty="0" smtClean="0"/>
            </a:p>
            <a:p>
              <a:pPr algn="just">
                <a:spcBef>
                  <a:spcPct val="50000"/>
                </a:spcBef>
              </a:pPr>
              <a:endParaRPr lang="en-US" altLang="ru-RU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5" name="AutoShape 17"/>
            <p:cNvSpPr>
              <a:spLocks noChangeArrowheads="1"/>
            </p:cNvSpPr>
            <p:nvPr/>
          </p:nvSpPr>
          <p:spPr bwMode="gray">
            <a:xfrm>
              <a:off x="3492501" y="3371850"/>
              <a:ext cx="4649787" cy="911225"/>
            </a:xfrm>
            <a:prstGeom prst="roundRect">
              <a:avLst>
                <a:gd name="adj" fmla="val 11505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 algn="ctr">
                  <a:solidFill>
                    <a:schemeClr val="tx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gray">
            <a:xfrm>
              <a:off x="4083051" y="3442677"/>
              <a:ext cx="4059237" cy="840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ru-RU" altLang="ru-RU" b="1" dirty="0"/>
                <a:t>изображения последовательных фаз движения объектов или их частей.</a:t>
              </a:r>
              <a:endParaRPr lang="en-US" altLang="ru-RU" b="1" dirty="0"/>
            </a:p>
          </p:txBody>
        </p:sp>
        <p:sp>
          <p:nvSpPr>
            <p:cNvPr id="27" name="AutoShape 19"/>
            <p:cNvSpPr>
              <a:spLocks noChangeArrowheads="1"/>
            </p:cNvSpPr>
            <p:nvPr/>
          </p:nvSpPr>
          <p:spPr bwMode="gray">
            <a:xfrm>
              <a:off x="3492501" y="4762500"/>
              <a:ext cx="4649787" cy="911225"/>
            </a:xfrm>
            <a:prstGeom prst="roundRect">
              <a:avLst>
                <a:gd name="adj" fmla="val 11505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 algn="ctr">
                  <a:solidFill>
                    <a:schemeClr val="tx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Text Box 20"/>
            <p:cNvSpPr txBox="1">
              <a:spLocks noChangeArrowheads="1"/>
            </p:cNvSpPr>
            <p:nvPr/>
          </p:nvSpPr>
          <p:spPr bwMode="gray">
            <a:xfrm>
              <a:off x="4073525" y="4908550"/>
              <a:ext cx="3822693" cy="588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ru-RU" altLang="ru-RU" b="1" dirty="0" smtClean="0"/>
                <a:t>создание анимации с помощью компьютера.</a:t>
              </a:r>
              <a:endParaRPr lang="en-US" altLang="ru-RU" b="1" dirty="0"/>
            </a:p>
          </p:txBody>
        </p:sp>
        <p:sp>
          <p:nvSpPr>
            <p:cNvPr id="29" name="AutoShape 21"/>
            <p:cNvSpPr>
              <a:spLocks noChangeArrowheads="1"/>
            </p:cNvSpPr>
            <p:nvPr/>
          </p:nvSpPr>
          <p:spPr bwMode="white">
            <a:xfrm>
              <a:off x="3495676" y="2311400"/>
              <a:ext cx="533400" cy="38100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AutoShape 22"/>
            <p:cNvSpPr>
              <a:spLocks noChangeArrowheads="1"/>
            </p:cNvSpPr>
            <p:nvPr/>
          </p:nvSpPr>
          <p:spPr bwMode="white">
            <a:xfrm>
              <a:off x="3503613" y="3600450"/>
              <a:ext cx="533400" cy="38100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AutoShape 23"/>
            <p:cNvSpPr>
              <a:spLocks noChangeArrowheads="1"/>
            </p:cNvSpPr>
            <p:nvPr/>
          </p:nvSpPr>
          <p:spPr bwMode="white">
            <a:xfrm>
              <a:off x="3494088" y="5038725"/>
              <a:ext cx="533400" cy="381000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2" name="Group 3"/>
            <p:cNvGrpSpPr>
              <a:grpSpLocks/>
            </p:cNvGrpSpPr>
            <p:nvPr/>
          </p:nvGrpSpPr>
          <p:grpSpPr bwMode="auto">
            <a:xfrm>
              <a:off x="1208088" y="4537075"/>
              <a:ext cx="2295525" cy="1365250"/>
              <a:chOff x="471" y="272"/>
              <a:chExt cx="1161" cy="1539"/>
            </a:xfrm>
          </p:grpSpPr>
          <p:sp>
            <p:nvSpPr>
              <p:cNvPr id="33" name="Oval 4"/>
              <p:cNvSpPr>
                <a:spLocks noChangeArrowheads="1"/>
              </p:cNvSpPr>
              <p:nvPr/>
            </p:nvSpPr>
            <p:spPr bwMode="ltGray">
              <a:xfrm>
                <a:off x="471" y="1438"/>
                <a:ext cx="1159" cy="362"/>
              </a:xfrm>
              <a:prstGeom prst="ellipse">
                <a:avLst/>
              </a:prstGeom>
              <a:gradFill rotWithShape="1">
                <a:gsLst>
                  <a:gs pos="0">
                    <a:srgbClr val="C1CF9D"/>
                  </a:gs>
                  <a:gs pos="50000">
                    <a:srgbClr val="C1CF9D">
                      <a:gamma/>
                      <a:tint val="42353"/>
                      <a:invGamma/>
                    </a:srgbClr>
                  </a:gs>
                  <a:gs pos="100000">
                    <a:srgbClr val="C1CF9D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4" name="AutoShape 5"/>
              <p:cNvSpPr>
                <a:spLocks noChangeArrowheads="1"/>
              </p:cNvSpPr>
              <p:nvPr/>
            </p:nvSpPr>
            <p:spPr bwMode="ltGray">
              <a:xfrm>
                <a:off x="473" y="272"/>
                <a:ext cx="1159" cy="153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>
                      <a:alpha val="50000"/>
                    </a:schemeClr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5" name="Group 6"/>
            <p:cNvGrpSpPr>
              <a:grpSpLocks/>
            </p:cNvGrpSpPr>
            <p:nvPr/>
          </p:nvGrpSpPr>
          <p:grpSpPr bwMode="auto">
            <a:xfrm>
              <a:off x="1208088" y="3149600"/>
              <a:ext cx="2295525" cy="1365250"/>
              <a:chOff x="471" y="272"/>
              <a:chExt cx="1161" cy="1539"/>
            </a:xfrm>
          </p:grpSpPr>
          <p:sp>
            <p:nvSpPr>
              <p:cNvPr id="36" name="Oval 7"/>
              <p:cNvSpPr>
                <a:spLocks noChangeArrowheads="1"/>
              </p:cNvSpPr>
              <p:nvPr/>
            </p:nvSpPr>
            <p:spPr bwMode="ltGray">
              <a:xfrm>
                <a:off x="471" y="1438"/>
                <a:ext cx="1159" cy="362"/>
              </a:xfrm>
              <a:prstGeom prst="ellipse">
                <a:avLst/>
              </a:prstGeom>
              <a:gradFill rotWithShape="1">
                <a:gsLst>
                  <a:gs pos="0">
                    <a:srgbClr val="C1CF9D"/>
                  </a:gs>
                  <a:gs pos="50000">
                    <a:srgbClr val="C1CF9D">
                      <a:gamma/>
                      <a:tint val="42353"/>
                      <a:invGamma/>
                    </a:srgbClr>
                  </a:gs>
                  <a:gs pos="100000">
                    <a:srgbClr val="C1CF9D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" name="AutoShape 8"/>
              <p:cNvSpPr>
                <a:spLocks noChangeArrowheads="1"/>
              </p:cNvSpPr>
              <p:nvPr/>
            </p:nvSpPr>
            <p:spPr bwMode="ltGray">
              <a:xfrm>
                <a:off x="473" y="272"/>
                <a:ext cx="1159" cy="153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folHlink">
                      <a:gamma/>
                      <a:shade val="46275"/>
                      <a:invGamma/>
                    </a:schemeClr>
                  </a:gs>
                  <a:gs pos="5000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208088" y="1778000"/>
              <a:ext cx="2295525" cy="1365250"/>
              <a:chOff x="471" y="272"/>
              <a:chExt cx="1161" cy="1539"/>
            </a:xfrm>
          </p:grpSpPr>
          <p:sp>
            <p:nvSpPr>
              <p:cNvPr id="39" name="Oval 10"/>
              <p:cNvSpPr>
                <a:spLocks noChangeArrowheads="1"/>
              </p:cNvSpPr>
              <p:nvPr/>
            </p:nvSpPr>
            <p:spPr bwMode="ltGray">
              <a:xfrm>
                <a:off x="471" y="1438"/>
                <a:ext cx="1159" cy="362"/>
              </a:xfrm>
              <a:prstGeom prst="ellipse">
                <a:avLst/>
              </a:prstGeom>
              <a:gradFill rotWithShape="1">
                <a:gsLst>
                  <a:gs pos="0">
                    <a:srgbClr val="C1CF9D"/>
                  </a:gs>
                  <a:gs pos="50000">
                    <a:srgbClr val="C1CF9D">
                      <a:gamma/>
                      <a:tint val="42353"/>
                      <a:invGamma/>
                    </a:srgbClr>
                  </a:gs>
                  <a:gs pos="100000">
                    <a:srgbClr val="C1CF9D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0" name="AutoShape 11"/>
              <p:cNvSpPr>
                <a:spLocks noChangeArrowheads="1"/>
              </p:cNvSpPr>
              <p:nvPr/>
            </p:nvSpPr>
            <p:spPr bwMode="ltGray">
              <a:xfrm>
                <a:off x="473" y="272"/>
                <a:ext cx="1159" cy="1539"/>
              </a:xfrm>
              <a:prstGeom prst="can">
                <a:avLst>
                  <a:gd name="adj" fmla="val 33197"/>
                </a:avLst>
              </a:prstGeom>
              <a:gradFill rotWithShape="1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50000">
                    <a:schemeClr val="accent2">
                      <a:alpha val="50000"/>
                    </a:schemeClr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" name="Text Box 13"/>
            <p:cNvSpPr txBox="1">
              <a:spLocks noChangeArrowheads="1"/>
            </p:cNvSpPr>
            <p:nvPr/>
          </p:nvSpPr>
          <p:spPr bwMode="black">
            <a:xfrm>
              <a:off x="1304953" y="2336135"/>
              <a:ext cx="2128838" cy="4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3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АНИМАЦИЯ</a:t>
              </a:r>
              <a:endParaRPr lang="en-US" altLang="ru-RU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" name="Text Box 15"/>
            <p:cNvSpPr txBox="1">
              <a:spLocks noChangeArrowheads="1"/>
            </p:cNvSpPr>
            <p:nvPr/>
          </p:nvSpPr>
          <p:spPr bwMode="black">
            <a:xfrm>
              <a:off x="1290638" y="3748088"/>
              <a:ext cx="2128838" cy="4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3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800" b="1" dirty="0" smtClean="0">
                  <a:solidFill>
                    <a:srgbClr val="FFFFFF"/>
                  </a:solidFill>
                </a:rPr>
                <a:t> </a:t>
              </a:r>
              <a:r>
                <a:rPr lang="ru-RU" altLang="ru-RU" sz="2400" b="1" dirty="0" smtClean="0"/>
                <a:t>Кадры</a:t>
              </a:r>
              <a:endParaRPr lang="en-US" altLang="ru-RU" sz="2400" b="1" dirty="0">
                <a:solidFill>
                  <a:srgbClr val="FFFFFF"/>
                </a:solidFill>
              </a:endParaRPr>
            </a:p>
          </p:txBody>
        </p:sp>
        <p:sp>
          <p:nvSpPr>
            <p:cNvPr id="43" name="Text Box 16"/>
            <p:cNvSpPr txBox="1">
              <a:spLocks noChangeArrowheads="1"/>
            </p:cNvSpPr>
            <p:nvPr/>
          </p:nvSpPr>
          <p:spPr bwMode="black">
            <a:xfrm>
              <a:off x="1340574" y="5118649"/>
              <a:ext cx="2128838" cy="644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33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000" b="1" dirty="0"/>
                <a:t>Компьютерная анимация</a:t>
              </a:r>
              <a:endParaRPr lang="en-US" altLang="ru-RU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179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4" name="Rectangle 6"/>
          <p:cNvSpPr>
            <a:spLocks noGrp="1" noChangeArrowheads="1"/>
          </p:cNvSpPr>
          <p:nvPr>
            <p:ph type="title"/>
          </p:nvPr>
        </p:nvSpPr>
        <p:spPr>
          <a:xfrm>
            <a:off x="683568" y="980728"/>
            <a:ext cx="8229600" cy="927100"/>
          </a:xfrm>
        </p:spPr>
        <p:txBody>
          <a:bodyPr/>
          <a:lstStyle/>
          <a:p>
            <a:pPr algn="ctr"/>
            <a:r>
              <a:rPr lang="ru-RU" alt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СОЗДАНИЯ КОМПЬЮТЕРНОЙ АНИМАЦИИ</a:t>
            </a:r>
            <a:endParaRPr lang="en-US" alt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51617077"/>
              </p:ext>
            </p:extLst>
          </p:nvPr>
        </p:nvGraphicFramePr>
        <p:xfrm>
          <a:off x="1259632" y="1628800"/>
          <a:ext cx="6984776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06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4" name="Rectangle 6"/>
          <p:cNvSpPr>
            <a:spLocks noGrp="1" noChangeArrowheads="1"/>
          </p:cNvSpPr>
          <p:nvPr>
            <p:ph type="title"/>
          </p:nvPr>
        </p:nvSpPr>
        <p:spPr>
          <a:xfrm>
            <a:off x="683568" y="1412776"/>
            <a:ext cx="8229600" cy="927100"/>
          </a:xfrm>
        </p:spPr>
        <p:txBody>
          <a:bodyPr/>
          <a:lstStyle/>
          <a:p>
            <a:pPr algn="ctr"/>
            <a:r>
              <a:rPr lang="ru-RU" alt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en-US" alt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43152" y="2852936"/>
            <a:ext cx="6857711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/>
                <a:cs typeface="Times New Roman"/>
              </a:rPr>
              <a:t>§6,</a:t>
            </a:r>
          </a:p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/>
                <a:cs typeface="Times New Roman"/>
              </a:rPr>
              <a:t>подготовка к тесту</a:t>
            </a:r>
            <a:endParaRPr lang="ru-RU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140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al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general_ani</Template>
  <TotalTime>144</TotalTime>
  <Words>61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general_ani</vt:lpstr>
      <vt:lpstr> ОСНОВЫ АНИМАЦИИ</vt:lpstr>
      <vt:lpstr>ОСНОВНЫЕ ПОНЯТИЯ</vt:lpstr>
      <vt:lpstr>СПОСОБЫ СОЗДАНИЯ КОМПЬЮТЕРНОЙ АНИМАЦИИ</vt:lpstr>
      <vt:lpstr>Домашнее задание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klakla</dc:creator>
  <cp:lastModifiedBy>klakla</cp:lastModifiedBy>
  <cp:revision>11</cp:revision>
  <dcterms:created xsi:type="dcterms:W3CDTF">2018-10-08T19:25:45Z</dcterms:created>
  <dcterms:modified xsi:type="dcterms:W3CDTF">2021-10-23T10:17:17Z</dcterms:modified>
</cp:coreProperties>
</file>