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5" r:id="rId6"/>
    <p:sldId id="259" r:id="rId7"/>
    <p:sldId id="264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2C16"/>
    <a:srgbClr val="0C788E"/>
    <a:srgbClr val="006666"/>
    <a:srgbClr val="0099CC"/>
    <a:srgbClr val="660066"/>
    <a:srgbClr val="003300"/>
    <a:srgbClr val="A50021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 varScale="1">
        <p:scale>
          <a:sx n="67" d="100"/>
          <a:sy n="67" d="100"/>
        </p:scale>
        <p:origin x="132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149FB0-4C75-4D5E-8F0C-31BBDA86BEAF}" type="doc">
      <dgm:prSet loTypeId="urn:microsoft.com/office/officeart/2008/layout/VerticalCurvedList" loCatId="list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E8346D8E-3944-4779-BEE6-9F1DD101DD8C}">
      <dgm:prSet phldrT="[Текст]" custT="1"/>
      <dgm:spPr/>
      <dgm:t>
        <a:bodyPr/>
        <a:lstStyle/>
        <a:p>
          <a:r>
            <a:rPr lang="ru-RU" sz="2800" b="1" dirty="0" smtClean="0"/>
            <a:t>подготовка к контрольной работе</a:t>
          </a:r>
          <a:endParaRPr lang="ru-RU" sz="2800" b="1" dirty="0"/>
        </a:p>
      </dgm:t>
    </dgm:pt>
    <dgm:pt modelId="{11A5BD8E-8987-4E86-AC32-E4F829CFFA89}" type="parTrans" cxnId="{FAE1AE4F-F040-4049-BECA-87879787DE65}">
      <dgm:prSet/>
      <dgm:spPr/>
      <dgm:t>
        <a:bodyPr/>
        <a:lstStyle/>
        <a:p>
          <a:endParaRPr lang="ru-RU" sz="2800" b="1"/>
        </a:p>
      </dgm:t>
    </dgm:pt>
    <dgm:pt modelId="{986D857A-3147-4D1C-9281-0661FB2F2BA4}" type="sibTrans" cxnId="{FAE1AE4F-F040-4049-BECA-87879787DE65}">
      <dgm:prSet/>
      <dgm:spPr/>
      <dgm:t>
        <a:bodyPr/>
        <a:lstStyle/>
        <a:p>
          <a:endParaRPr lang="ru-RU" sz="2800" b="1"/>
        </a:p>
      </dgm:t>
    </dgm:pt>
    <dgm:pt modelId="{AB985F60-081C-4CAE-BC6B-D2FF2A26308A}">
      <dgm:prSet custT="1"/>
      <dgm:spPr/>
      <dgm:t>
        <a:bodyPr/>
        <a:lstStyle/>
        <a:p>
          <a:r>
            <a:rPr lang="ru-RU" sz="2800" b="1" dirty="0" smtClean="0"/>
            <a:t>повторить §8-16</a:t>
          </a:r>
          <a:endParaRPr lang="ru-RU" sz="2800" b="1" dirty="0" smtClean="0"/>
        </a:p>
      </dgm:t>
    </dgm:pt>
    <dgm:pt modelId="{B4E8248A-0C44-4852-9585-F7B75286BA3D}" type="parTrans" cxnId="{7588AD4E-2F6F-46EF-BA9A-8F7148CE640A}">
      <dgm:prSet/>
      <dgm:spPr/>
      <dgm:t>
        <a:bodyPr/>
        <a:lstStyle/>
        <a:p>
          <a:endParaRPr lang="ru-RU" sz="2800" b="1"/>
        </a:p>
      </dgm:t>
    </dgm:pt>
    <dgm:pt modelId="{29272B94-6370-4EFD-9064-7667B8407F26}" type="sibTrans" cxnId="{7588AD4E-2F6F-46EF-BA9A-8F7148CE640A}">
      <dgm:prSet/>
      <dgm:spPr/>
      <dgm:t>
        <a:bodyPr/>
        <a:lstStyle/>
        <a:p>
          <a:endParaRPr lang="ru-RU" sz="2800" b="1"/>
        </a:p>
      </dgm:t>
    </dgm:pt>
    <dgm:pt modelId="{52809A29-3457-4EAB-A9DA-33CB23D8229F}">
      <dgm:prSet custT="1"/>
      <dgm:spPr/>
      <dgm:t>
        <a:bodyPr/>
        <a:lstStyle/>
        <a:p>
          <a:r>
            <a:rPr lang="ru-RU" sz="2800" b="1" dirty="0" smtClean="0"/>
            <a:t>РТ урок 14 задания 6, 7</a:t>
          </a:r>
          <a:endParaRPr lang="ru-RU" sz="2800" b="1" dirty="0" smtClean="0"/>
        </a:p>
      </dgm:t>
    </dgm:pt>
    <dgm:pt modelId="{E6B5F328-3784-4913-8EAF-6BE86CF6E5C7}" type="parTrans" cxnId="{96D1A75B-F512-483C-B20C-E093ACE52911}">
      <dgm:prSet/>
      <dgm:spPr/>
      <dgm:t>
        <a:bodyPr/>
        <a:lstStyle/>
        <a:p>
          <a:endParaRPr lang="ru-RU" sz="2800" b="1"/>
        </a:p>
      </dgm:t>
    </dgm:pt>
    <dgm:pt modelId="{5DCC13B3-0266-4CF2-BACB-049B8B9A04D3}" type="sibTrans" cxnId="{96D1A75B-F512-483C-B20C-E093ACE52911}">
      <dgm:prSet/>
      <dgm:spPr/>
      <dgm:t>
        <a:bodyPr/>
        <a:lstStyle/>
        <a:p>
          <a:endParaRPr lang="ru-RU" sz="2800" b="1"/>
        </a:p>
      </dgm:t>
    </dgm:pt>
    <dgm:pt modelId="{2666C296-CABD-4E10-9474-3C4A8A8CEFFD}">
      <dgm:prSet custT="1"/>
      <dgm:spPr/>
      <dgm:t>
        <a:bodyPr/>
        <a:lstStyle/>
        <a:p>
          <a:r>
            <a:rPr lang="ru-RU" sz="2800" b="1" dirty="0" smtClean="0"/>
            <a:t>РТ урок 20 задания 1, 2, 3</a:t>
          </a:r>
          <a:endParaRPr lang="ru-RU" sz="2800" b="1" dirty="0" smtClean="0"/>
        </a:p>
      </dgm:t>
    </dgm:pt>
    <dgm:pt modelId="{049F762F-256A-4399-B043-A2BD676E72B7}" type="parTrans" cxnId="{0942B865-A323-4768-8214-81B6ACC08FB0}">
      <dgm:prSet/>
      <dgm:spPr/>
      <dgm:t>
        <a:bodyPr/>
        <a:lstStyle/>
        <a:p>
          <a:endParaRPr lang="ru-RU" sz="2800" b="1"/>
        </a:p>
      </dgm:t>
    </dgm:pt>
    <dgm:pt modelId="{99B77771-476C-41E6-BF10-9C9DC2EF6AF7}" type="sibTrans" cxnId="{0942B865-A323-4768-8214-81B6ACC08FB0}">
      <dgm:prSet/>
      <dgm:spPr/>
      <dgm:t>
        <a:bodyPr/>
        <a:lstStyle/>
        <a:p>
          <a:endParaRPr lang="ru-RU" sz="2800" b="1"/>
        </a:p>
      </dgm:t>
    </dgm:pt>
    <dgm:pt modelId="{84BEBBE6-9568-4B55-BFB3-A518EF994064}">
      <dgm:prSet custT="1"/>
      <dgm:spPr/>
      <dgm:t>
        <a:bodyPr/>
        <a:lstStyle/>
        <a:p>
          <a:r>
            <a:rPr lang="ru-RU" sz="2800" b="1" dirty="0" smtClean="0"/>
            <a:t>РТ урок 19 задание 6</a:t>
          </a:r>
          <a:endParaRPr lang="ru-RU" sz="2800" b="1" dirty="0"/>
        </a:p>
      </dgm:t>
    </dgm:pt>
    <dgm:pt modelId="{40ABA804-0228-413A-8F9E-17E780307420}" type="parTrans" cxnId="{E8982C6C-45AD-4E66-800C-64C0EEBCBB2D}">
      <dgm:prSet/>
      <dgm:spPr/>
      <dgm:t>
        <a:bodyPr/>
        <a:lstStyle/>
        <a:p>
          <a:endParaRPr lang="ru-RU" sz="2800" b="1"/>
        </a:p>
      </dgm:t>
    </dgm:pt>
    <dgm:pt modelId="{DF5124BB-FDCB-4EBA-BD3E-03BBB355BD86}" type="sibTrans" cxnId="{E8982C6C-45AD-4E66-800C-64C0EEBCBB2D}">
      <dgm:prSet/>
      <dgm:spPr/>
      <dgm:t>
        <a:bodyPr/>
        <a:lstStyle/>
        <a:p>
          <a:endParaRPr lang="ru-RU" sz="2800" b="1"/>
        </a:p>
      </dgm:t>
    </dgm:pt>
    <dgm:pt modelId="{98B8EECE-2BE8-435F-8C69-AEF463B9A204}" type="pres">
      <dgm:prSet presAssocID="{07149FB0-4C75-4D5E-8F0C-31BBDA86BEAF}" presName="Name0" presStyleCnt="0">
        <dgm:presLayoutVars>
          <dgm:chMax val="7"/>
          <dgm:chPref val="7"/>
          <dgm:dir/>
        </dgm:presLayoutVars>
      </dgm:prSet>
      <dgm:spPr/>
    </dgm:pt>
    <dgm:pt modelId="{4BDB2C33-8BFD-4558-BF6C-7E12ADC979DA}" type="pres">
      <dgm:prSet presAssocID="{07149FB0-4C75-4D5E-8F0C-31BBDA86BEAF}" presName="Name1" presStyleCnt="0"/>
      <dgm:spPr/>
    </dgm:pt>
    <dgm:pt modelId="{A67E2CCB-675B-46DC-9997-17CD17392FB3}" type="pres">
      <dgm:prSet presAssocID="{07149FB0-4C75-4D5E-8F0C-31BBDA86BEAF}" presName="cycle" presStyleCnt="0"/>
      <dgm:spPr/>
    </dgm:pt>
    <dgm:pt modelId="{5D5F9815-792F-405D-AB7E-CD773DAF7A06}" type="pres">
      <dgm:prSet presAssocID="{07149FB0-4C75-4D5E-8F0C-31BBDA86BEAF}" presName="srcNode" presStyleLbl="node1" presStyleIdx="0" presStyleCnt="5"/>
      <dgm:spPr/>
    </dgm:pt>
    <dgm:pt modelId="{7BC1A5C4-5D8C-44D7-8955-4687E64E38FD}" type="pres">
      <dgm:prSet presAssocID="{07149FB0-4C75-4D5E-8F0C-31BBDA86BEAF}" presName="conn" presStyleLbl="parChTrans1D2" presStyleIdx="0" presStyleCnt="1"/>
      <dgm:spPr/>
    </dgm:pt>
    <dgm:pt modelId="{EEEC7DAC-B3AA-43F0-B09A-F2A346AF739D}" type="pres">
      <dgm:prSet presAssocID="{07149FB0-4C75-4D5E-8F0C-31BBDA86BEAF}" presName="extraNode" presStyleLbl="node1" presStyleIdx="0" presStyleCnt="5"/>
      <dgm:spPr/>
    </dgm:pt>
    <dgm:pt modelId="{189A330C-47B0-4BA4-94BD-1CC9025541D2}" type="pres">
      <dgm:prSet presAssocID="{07149FB0-4C75-4D5E-8F0C-31BBDA86BEAF}" presName="dstNode" presStyleLbl="node1" presStyleIdx="0" presStyleCnt="5"/>
      <dgm:spPr/>
    </dgm:pt>
    <dgm:pt modelId="{D865FFDB-3938-445E-B782-9FB2404BEB14}" type="pres">
      <dgm:prSet presAssocID="{E8346D8E-3944-4779-BEE6-9F1DD101DD8C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911264-D079-41E2-B802-2214AC9566E7}" type="pres">
      <dgm:prSet presAssocID="{E8346D8E-3944-4779-BEE6-9F1DD101DD8C}" presName="accent_1" presStyleCnt="0"/>
      <dgm:spPr/>
    </dgm:pt>
    <dgm:pt modelId="{178964F9-0BF9-4F74-B70F-019B5DAA4DAC}" type="pres">
      <dgm:prSet presAssocID="{E8346D8E-3944-4779-BEE6-9F1DD101DD8C}" presName="accentRepeatNode" presStyleLbl="solidFgAcc1" presStyleIdx="0" presStyleCnt="5"/>
      <dgm:spPr/>
    </dgm:pt>
    <dgm:pt modelId="{D7F7846C-44FC-4A71-A809-2D540F8DAA24}" type="pres">
      <dgm:prSet presAssocID="{AB985F60-081C-4CAE-BC6B-D2FF2A26308A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CE2B10-CA43-425B-ADCD-0C667C7B6614}" type="pres">
      <dgm:prSet presAssocID="{AB985F60-081C-4CAE-BC6B-D2FF2A26308A}" presName="accent_2" presStyleCnt="0"/>
      <dgm:spPr/>
    </dgm:pt>
    <dgm:pt modelId="{29F2F7E6-962F-419C-831C-8222C0F162B4}" type="pres">
      <dgm:prSet presAssocID="{AB985F60-081C-4CAE-BC6B-D2FF2A26308A}" presName="accentRepeatNode" presStyleLbl="solidFgAcc1" presStyleIdx="1" presStyleCnt="5"/>
      <dgm:spPr/>
    </dgm:pt>
    <dgm:pt modelId="{A646C047-300F-457D-81C5-4B94FF79F2E3}" type="pres">
      <dgm:prSet presAssocID="{52809A29-3457-4EAB-A9DA-33CB23D8229F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45AA5B-7CF0-477C-BBE3-7F58530C2DE5}" type="pres">
      <dgm:prSet presAssocID="{52809A29-3457-4EAB-A9DA-33CB23D8229F}" presName="accent_3" presStyleCnt="0"/>
      <dgm:spPr/>
    </dgm:pt>
    <dgm:pt modelId="{E9D33BC3-3F21-44DC-9022-64481B518E05}" type="pres">
      <dgm:prSet presAssocID="{52809A29-3457-4EAB-A9DA-33CB23D8229F}" presName="accentRepeatNode" presStyleLbl="solidFgAcc1" presStyleIdx="2" presStyleCnt="5"/>
      <dgm:spPr/>
    </dgm:pt>
    <dgm:pt modelId="{8F3C87A6-E5AA-4D5A-A6D7-211C31104FEA}" type="pres">
      <dgm:prSet presAssocID="{2666C296-CABD-4E10-9474-3C4A8A8CEFFD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72B93E-D0B7-487C-B97C-A34CC4BB7B3A}" type="pres">
      <dgm:prSet presAssocID="{2666C296-CABD-4E10-9474-3C4A8A8CEFFD}" presName="accent_4" presStyleCnt="0"/>
      <dgm:spPr/>
    </dgm:pt>
    <dgm:pt modelId="{9ABFF6B9-7DD5-4CA4-8767-84923536FE95}" type="pres">
      <dgm:prSet presAssocID="{2666C296-CABD-4E10-9474-3C4A8A8CEFFD}" presName="accentRepeatNode" presStyleLbl="solidFgAcc1" presStyleIdx="3" presStyleCnt="5"/>
      <dgm:spPr/>
    </dgm:pt>
    <dgm:pt modelId="{09CA93F3-F356-457B-89BE-F26C60DED87D}" type="pres">
      <dgm:prSet presAssocID="{84BEBBE6-9568-4B55-BFB3-A518EF994064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C3566D-D019-483D-B94F-E0EA8F1CF70D}" type="pres">
      <dgm:prSet presAssocID="{84BEBBE6-9568-4B55-BFB3-A518EF994064}" presName="accent_5" presStyleCnt="0"/>
      <dgm:spPr/>
    </dgm:pt>
    <dgm:pt modelId="{5084AD70-6D84-48E1-8260-72A31028D0DD}" type="pres">
      <dgm:prSet presAssocID="{84BEBBE6-9568-4B55-BFB3-A518EF994064}" presName="accentRepeatNode" presStyleLbl="solidFgAcc1" presStyleIdx="4" presStyleCnt="5"/>
      <dgm:spPr/>
    </dgm:pt>
  </dgm:ptLst>
  <dgm:cxnLst>
    <dgm:cxn modelId="{0942B865-A323-4768-8214-81B6ACC08FB0}" srcId="{07149FB0-4C75-4D5E-8F0C-31BBDA86BEAF}" destId="{2666C296-CABD-4E10-9474-3C4A8A8CEFFD}" srcOrd="3" destOrd="0" parTransId="{049F762F-256A-4399-B043-A2BD676E72B7}" sibTransId="{99B77771-476C-41E6-BF10-9C9DC2EF6AF7}"/>
    <dgm:cxn modelId="{E8982C6C-45AD-4E66-800C-64C0EEBCBB2D}" srcId="{07149FB0-4C75-4D5E-8F0C-31BBDA86BEAF}" destId="{84BEBBE6-9568-4B55-BFB3-A518EF994064}" srcOrd="4" destOrd="0" parTransId="{40ABA804-0228-413A-8F9E-17E780307420}" sibTransId="{DF5124BB-FDCB-4EBA-BD3E-03BBB355BD86}"/>
    <dgm:cxn modelId="{3483D59B-3987-4A38-9E1C-DF5878DC6442}" type="presOf" srcId="{07149FB0-4C75-4D5E-8F0C-31BBDA86BEAF}" destId="{98B8EECE-2BE8-435F-8C69-AEF463B9A204}" srcOrd="0" destOrd="0" presId="urn:microsoft.com/office/officeart/2008/layout/VerticalCurvedList"/>
    <dgm:cxn modelId="{7588AD4E-2F6F-46EF-BA9A-8F7148CE640A}" srcId="{07149FB0-4C75-4D5E-8F0C-31BBDA86BEAF}" destId="{AB985F60-081C-4CAE-BC6B-D2FF2A26308A}" srcOrd="1" destOrd="0" parTransId="{B4E8248A-0C44-4852-9585-F7B75286BA3D}" sibTransId="{29272B94-6370-4EFD-9064-7667B8407F26}"/>
    <dgm:cxn modelId="{FAE1AE4F-F040-4049-BECA-87879787DE65}" srcId="{07149FB0-4C75-4D5E-8F0C-31BBDA86BEAF}" destId="{E8346D8E-3944-4779-BEE6-9F1DD101DD8C}" srcOrd="0" destOrd="0" parTransId="{11A5BD8E-8987-4E86-AC32-E4F829CFFA89}" sibTransId="{986D857A-3147-4D1C-9281-0661FB2F2BA4}"/>
    <dgm:cxn modelId="{604BFC09-4609-42C0-944F-61F6B056D110}" type="presOf" srcId="{986D857A-3147-4D1C-9281-0661FB2F2BA4}" destId="{7BC1A5C4-5D8C-44D7-8955-4687E64E38FD}" srcOrd="0" destOrd="0" presId="urn:microsoft.com/office/officeart/2008/layout/VerticalCurvedList"/>
    <dgm:cxn modelId="{C15189A6-EE60-4552-9F8C-FC20F345BC57}" type="presOf" srcId="{2666C296-CABD-4E10-9474-3C4A8A8CEFFD}" destId="{8F3C87A6-E5AA-4D5A-A6D7-211C31104FEA}" srcOrd="0" destOrd="0" presId="urn:microsoft.com/office/officeart/2008/layout/VerticalCurvedList"/>
    <dgm:cxn modelId="{F693B8CC-F730-4190-AEC1-77542E005219}" type="presOf" srcId="{E8346D8E-3944-4779-BEE6-9F1DD101DD8C}" destId="{D865FFDB-3938-445E-B782-9FB2404BEB14}" srcOrd="0" destOrd="0" presId="urn:microsoft.com/office/officeart/2008/layout/VerticalCurvedList"/>
    <dgm:cxn modelId="{9BB3884A-B67C-4EF6-A78E-29525304D7AC}" type="presOf" srcId="{84BEBBE6-9568-4B55-BFB3-A518EF994064}" destId="{09CA93F3-F356-457B-89BE-F26C60DED87D}" srcOrd="0" destOrd="0" presId="urn:microsoft.com/office/officeart/2008/layout/VerticalCurvedList"/>
    <dgm:cxn modelId="{E88D3359-809E-4EDF-99B0-6B9D6B1F2954}" type="presOf" srcId="{52809A29-3457-4EAB-A9DA-33CB23D8229F}" destId="{A646C047-300F-457D-81C5-4B94FF79F2E3}" srcOrd="0" destOrd="0" presId="urn:microsoft.com/office/officeart/2008/layout/VerticalCurvedList"/>
    <dgm:cxn modelId="{96D1A75B-F512-483C-B20C-E093ACE52911}" srcId="{07149FB0-4C75-4D5E-8F0C-31BBDA86BEAF}" destId="{52809A29-3457-4EAB-A9DA-33CB23D8229F}" srcOrd="2" destOrd="0" parTransId="{E6B5F328-3784-4913-8EAF-6BE86CF6E5C7}" sibTransId="{5DCC13B3-0266-4CF2-BACB-049B8B9A04D3}"/>
    <dgm:cxn modelId="{0CE72392-75FD-4029-8E75-FB52D4E39C3A}" type="presOf" srcId="{AB985F60-081C-4CAE-BC6B-D2FF2A26308A}" destId="{D7F7846C-44FC-4A71-A809-2D540F8DAA24}" srcOrd="0" destOrd="0" presId="urn:microsoft.com/office/officeart/2008/layout/VerticalCurvedList"/>
    <dgm:cxn modelId="{4449E5DC-0DF9-4741-8EEC-61D18041A5B3}" type="presParOf" srcId="{98B8EECE-2BE8-435F-8C69-AEF463B9A204}" destId="{4BDB2C33-8BFD-4558-BF6C-7E12ADC979DA}" srcOrd="0" destOrd="0" presId="urn:microsoft.com/office/officeart/2008/layout/VerticalCurvedList"/>
    <dgm:cxn modelId="{E44FB55D-A45E-4381-B997-142296A4E7C3}" type="presParOf" srcId="{4BDB2C33-8BFD-4558-BF6C-7E12ADC979DA}" destId="{A67E2CCB-675B-46DC-9997-17CD17392FB3}" srcOrd="0" destOrd="0" presId="urn:microsoft.com/office/officeart/2008/layout/VerticalCurvedList"/>
    <dgm:cxn modelId="{105F9816-96FA-4CC8-B6BB-2F920983E818}" type="presParOf" srcId="{A67E2CCB-675B-46DC-9997-17CD17392FB3}" destId="{5D5F9815-792F-405D-AB7E-CD773DAF7A06}" srcOrd="0" destOrd="0" presId="urn:microsoft.com/office/officeart/2008/layout/VerticalCurvedList"/>
    <dgm:cxn modelId="{8B13DF1A-B1F2-4A36-898A-F560D3115516}" type="presParOf" srcId="{A67E2CCB-675B-46DC-9997-17CD17392FB3}" destId="{7BC1A5C4-5D8C-44D7-8955-4687E64E38FD}" srcOrd="1" destOrd="0" presId="urn:microsoft.com/office/officeart/2008/layout/VerticalCurvedList"/>
    <dgm:cxn modelId="{2C28E584-E6CE-4133-B61E-0D84BA4F7DF0}" type="presParOf" srcId="{A67E2CCB-675B-46DC-9997-17CD17392FB3}" destId="{EEEC7DAC-B3AA-43F0-B09A-F2A346AF739D}" srcOrd="2" destOrd="0" presId="urn:microsoft.com/office/officeart/2008/layout/VerticalCurvedList"/>
    <dgm:cxn modelId="{B6D36132-5E5E-4700-8837-BA65C2EB7C92}" type="presParOf" srcId="{A67E2CCB-675B-46DC-9997-17CD17392FB3}" destId="{189A330C-47B0-4BA4-94BD-1CC9025541D2}" srcOrd="3" destOrd="0" presId="urn:microsoft.com/office/officeart/2008/layout/VerticalCurvedList"/>
    <dgm:cxn modelId="{8C74595D-B578-4924-864C-15B00CA234CD}" type="presParOf" srcId="{4BDB2C33-8BFD-4558-BF6C-7E12ADC979DA}" destId="{D865FFDB-3938-445E-B782-9FB2404BEB14}" srcOrd="1" destOrd="0" presId="urn:microsoft.com/office/officeart/2008/layout/VerticalCurvedList"/>
    <dgm:cxn modelId="{3DC905EE-22F0-4602-BBE2-85F690EE66A3}" type="presParOf" srcId="{4BDB2C33-8BFD-4558-BF6C-7E12ADC979DA}" destId="{1F911264-D079-41E2-B802-2214AC9566E7}" srcOrd="2" destOrd="0" presId="urn:microsoft.com/office/officeart/2008/layout/VerticalCurvedList"/>
    <dgm:cxn modelId="{ED048783-6A77-4F70-B2D7-0D12DC5C743D}" type="presParOf" srcId="{1F911264-D079-41E2-B802-2214AC9566E7}" destId="{178964F9-0BF9-4F74-B70F-019B5DAA4DAC}" srcOrd="0" destOrd="0" presId="urn:microsoft.com/office/officeart/2008/layout/VerticalCurvedList"/>
    <dgm:cxn modelId="{5C149E17-3790-4DCA-9029-AA35AA98E9BF}" type="presParOf" srcId="{4BDB2C33-8BFD-4558-BF6C-7E12ADC979DA}" destId="{D7F7846C-44FC-4A71-A809-2D540F8DAA24}" srcOrd="3" destOrd="0" presId="urn:microsoft.com/office/officeart/2008/layout/VerticalCurvedList"/>
    <dgm:cxn modelId="{6D85CF03-619B-4ACE-A499-D4D4AEE8866E}" type="presParOf" srcId="{4BDB2C33-8BFD-4558-BF6C-7E12ADC979DA}" destId="{30CE2B10-CA43-425B-ADCD-0C667C7B6614}" srcOrd="4" destOrd="0" presId="urn:microsoft.com/office/officeart/2008/layout/VerticalCurvedList"/>
    <dgm:cxn modelId="{9C24FBF5-F041-42F6-BE17-EF4D5541839D}" type="presParOf" srcId="{30CE2B10-CA43-425B-ADCD-0C667C7B6614}" destId="{29F2F7E6-962F-419C-831C-8222C0F162B4}" srcOrd="0" destOrd="0" presId="urn:microsoft.com/office/officeart/2008/layout/VerticalCurvedList"/>
    <dgm:cxn modelId="{046E1D6C-D199-482E-9504-15485A2B36C8}" type="presParOf" srcId="{4BDB2C33-8BFD-4558-BF6C-7E12ADC979DA}" destId="{A646C047-300F-457D-81C5-4B94FF79F2E3}" srcOrd="5" destOrd="0" presId="urn:microsoft.com/office/officeart/2008/layout/VerticalCurvedList"/>
    <dgm:cxn modelId="{A4B5B629-1CD8-4C3C-BAE5-B1EF0D55BCA8}" type="presParOf" srcId="{4BDB2C33-8BFD-4558-BF6C-7E12ADC979DA}" destId="{8D45AA5B-7CF0-477C-BBE3-7F58530C2DE5}" srcOrd="6" destOrd="0" presId="urn:microsoft.com/office/officeart/2008/layout/VerticalCurvedList"/>
    <dgm:cxn modelId="{758FFA32-7514-472A-9F3A-380B20A7C64E}" type="presParOf" srcId="{8D45AA5B-7CF0-477C-BBE3-7F58530C2DE5}" destId="{E9D33BC3-3F21-44DC-9022-64481B518E05}" srcOrd="0" destOrd="0" presId="urn:microsoft.com/office/officeart/2008/layout/VerticalCurvedList"/>
    <dgm:cxn modelId="{87032E7D-36F2-474D-9C3B-0EF9CFD881BC}" type="presParOf" srcId="{4BDB2C33-8BFD-4558-BF6C-7E12ADC979DA}" destId="{8F3C87A6-E5AA-4D5A-A6D7-211C31104FEA}" srcOrd="7" destOrd="0" presId="urn:microsoft.com/office/officeart/2008/layout/VerticalCurvedList"/>
    <dgm:cxn modelId="{0B023564-D1F2-4880-AFC4-4C6B2265DD54}" type="presParOf" srcId="{4BDB2C33-8BFD-4558-BF6C-7E12ADC979DA}" destId="{BE72B93E-D0B7-487C-B97C-A34CC4BB7B3A}" srcOrd="8" destOrd="0" presId="urn:microsoft.com/office/officeart/2008/layout/VerticalCurvedList"/>
    <dgm:cxn modelId="{8DA816F5-9C6A-4811-BDCF-EF7314215DE8}" type="presParOf" srcId="{BE72B93E-D0B7-487C-B97C-A34CC4BB7B3A}" destId="{9ABFF6B9-7DD5-4CA4-8767-84923536FE95}" srcOrd="0" destOrd="0" presId="urn:microsoft.com/office/officeart/2008/layout/VerticalCurvedList"/>
    <dgm:cxn modelId="{F8A3760C-6357-4080-A45F-BCD9DF944551}" type="presParOf" srcId="{4BDB2C33-8BFD-4558-BF6C-7E12ADC979DA}" destId="{09CA93F3-F356-457B-89BE-F26C60DED87D}" srcOrd="9" destOrd="0" presId="urn:microsoft.com/office/officeart/2008/layout/VerticalCurvedList"/>
    <dgm:cxn modelId="{319E50B8-E5B5-4DEF-A68B-0044A1232CFF}" type="presParOf" srcId="{4BDB2C33-8BFD-4558-BF6C-7E12ADC979DA}" destId="{C8C3566D-D019-483D-B94F-E0EA8F1CF70D}" srcOrd="10" destOrd="0" presId="urn:microsoft.com/office/officeart/2008/layout/VerticalCurvedList"/>
    <dgm:cxn modelId="{F46CAD4D-2AC0-4B81-8F31-AEF76916DC7E}" type="presParOf" srcId="{C8C3566D-D019-483D-B94F-E0EA8F1CF70D}" destId="{5084AD70-6D84-48E1-8260-72A31028D0D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C1A5C4-5D8C-44D7-8955-4687E64E38FD}">
      <dsp:nvSpPr>
        <dsp:cNvPr id="0" name=""/>
        <dsp:cNvSpPr/>
      </dsp:nvSpPr>
      <dsp:spPr>
        <a:xfrm>
          <a:off x="-5291855" y="-810449"/>
          <a:ext cx="6301418" cy="6301418"/>
        </a:xfrm>
        <a:prstGeom prst="blockArc">
          <a:avLst>
            <a:gd name="adj1" fmla="val 18900000"/>
            <a:gd name="adj2" fmla="val 2700000"/>
            <a:gd name="adj3" fmla="val 343"/>
          </a:avLst>
        </a:pr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5FFDB-3938-445E-B782-9FB2404BEB14}">
      <dsp:nvSpPr>
        <dsp:cNvPr id="0" name=""/>
        <dsp:cNvSpPr/>
      </dsp:nvSpPr>
      <dsp:spPr>
        <a:xfrm>
          <a:off x="441508" y="292438"/>
          <a:ext cx="7006063" cy="5852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64544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подготовка к контрольной работе</a:t>
          </a:r>
          <a:endParaRPr lang="ru-RU" sz="2800" b="1" kern="1200" dirty="0"/>
        </a:p>
      </dsp:txBody>
      <dsp:txXfrm>
        <a:off x="441508" y="292438"/>
        <a:ext cx="7006063" cy="585252"/>
      </dsp:txXfrm>
    </dsp:sp>
    <dsp:sp modelId="{178964F9-0BF9-4F74-B70F-019B5DAA4DAC}">
      <dsp:nvSpPr>
        <dsp:cNvPr id="0" name=""/>
        <dsp:cNvSpPr/>
      </dsp:nvSpPr>
      <dsp:spPr>
        <a:xfrm>
          <a:off x="75725" y="219282"/>
          <a:ext cx="731565" cy="7315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7F7846C-44FC-4A71-A809-2D540F8DAA24}">
      <dsp:nvSpPr>
        <dsp:cNvPr id="0" name=""/>
        <dsp:cNvSpPr/>
      </dsp:nvSpPr>
      <dsp:spPr>
        <a:xfrm>
          <a:off x="860883" y="1170036"/>
          <a:ext cx="6586689" cy="5852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64544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повторить §8-16</a:t>
          </a:r>
          <a:endParaRPr lang="ru-RU" sz="2800" b="1" kern="1200" dirty="0" smtClean="0"/>
        </a:p>
      </dsp:txBody>
      <dsp:txXfrm>
        <a:off x="860883" y="1170036"/>
        <a:ext cx="6586689" cy="585252"/>
      </dsp:txXfrm>
    </dsp:sp>
    <dsp:sp modelId="{29F2F7E6-962F-419C-831C-8222C0F162B4}">
      <dsp:nvSpPr>
        <dsp:cNvPr id="0" name=""/>
        <dsp:cNvSpPr/>
      </dsp:nvSpPr>
      <dsp:spPr>
        <a:xfrm>
          <a:off x="495100" y="1096879"/>
          <a:ext cx="731565" cy="7315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46C047-300F-457D-81C5-4B94FF79F2E3}">
      <dsp:nvSpPr>
        <dsp:cNvPr id="0" name=""/>
        <dsp:cNvSpPr/>
      </dsp:nvSpPr>
      <dsp:spPr>
        <a:xfrm>
          <a:off x="989597" y="2047633"/>
          <a:ext cx="6457974" cy="5852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64544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РТ урок 14 задания 6, 7</a:t>
          </a:r>
          <a:endParaRPr lang="ru-RU" sz="2800" b="1" kern="1200" dirty="0" smtClean="0"/>
        </a:p>
      </dsp:txBody>
      <dsp:txXfrm>
        <a:off x="989597" y="2047633"/>
        <a:ext cx="6457974" cy="585252"/>
      </dsp:txXfrm>
    </dsp:sp>
    <dsp:sp modelId="{E9D33BC3-3F21-44DC-9022-64481B518E05}">
      <dsp:nvSpPr>
        <dsp:cNvPr id="0" name=""/>
        <dsp:cNvSpPr/>
      </dsp:nvSpPr>
      <dsp:spPr>
        <a:xfrm>
          <a:off x="623814" y="1974477"/>
          <a:ext cx="731565" cy="7315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F3C87A6-E5AA-4D5A-A6D7-211C31104FEA}">
      <dsp:nvSpPr>
        <dsp:cNvPr id="0" name=""/>
        <dsp:cNvSpPr/>
      </dsp:nvSpPr>
      <dsp:spPr>
        <a:xfrm>
          <a:off x="860883" y="2925231"/>
          <a:ext cx="6586689" cy="5852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64544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РТ урок 20 задания 1, 2, 3</a:t>
          </a:r>
          <a:endParaRPr lang="ru-RU" sz="2800" b="1" kern="1200" dirty="0" smtClean="0"/>
        </a:p>
      </dsp:txBody>
      <dsp:txXfrm>
        <a:off x="860883" y="2925231"/>
        <a:ext cx="6586689" cy="585252"/>
      </dsp:txXfrm>
    </dsp:sp>
    <dsp:sp modelId="{9ABFF6B9-7DD5-4CA4-8767-84923536FE95}">
      <dsp:nvSpPr>
        <dsp:cNvPr id="0" name=""/>
        <dsp:cNvSpPr/>
      </dsp:nvSpPr>
      <dsp:spPr>
        <a:xfrm>
          <a:off x="495100" y="2852074"/>
          <a:ext cx="731565" cy="7315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9CA93F3-F356-457B-89BE-F26C60DED87D}">
      <dsp:nvSpPr>
        <dsp:cNvPr id="0" name=""/>
        <dsp:cNvSpPr/>
      </dsp:nvSpPr>
      <dsp:spPr>
        <a:xfrm>
          <a:off x="441508" y="3802828"/>
          <a:ext cx="7006063" cy="5852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64544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РТ урок 19 задание 6</a:t>
          </a:r>
          <a:endParaRPr lang="ru-RU" sz="2800" b="1" kern="1200" dirty="0"/>
        </a:p>
      </dsp:txBody>
      <dsp:txXfrm>
        <a:off x="441508" y="3802828"/>
        <a:ext cx="7006063" cy="585252"/>
      </dsp:txXfrm>
    </dsp:sp>
    <dsp:sp modelId="{5084AD70-6D84-48E1-8260-72A31028D0DD}">
      <dsp:nvSpPr>
        <dsp:cNvPr id="0" name=""/>
        <dsp:cNvSpPr/>
      </dsp:nvSpPr>
      <dsp:spPr>
        <a:xfrm>
          <a:off x="75725" y="3729672"/>
          <a:ext cx="731565" cy="7315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4B3FF-C2BF-4510-8545-3399A1EB8BBF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6617945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3B23F-DC79-42BE-896D-0C2CBF575673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3740220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92FC8-D3F7-42E6-A566-1E26DF2EEF12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1666007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CD4A9-94FC-42FB-8D49-50E55F1CD8AD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4075494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81669-4A5C-4E85-A463-D73EEADE2738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748509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02075-76A9-45AE-8502-A973383F02FE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248153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47A8E-489F-4912-871B-47F414800025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8007282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A13C4C-A83C-464D-A1D2-E269FD31F7E9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003307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727FF-A5AA-4B2C-AA97-7C6DE4785782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1172406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75D3B-6B31-4239-B02B-50B52AF1618D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463596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06474-874E-43AB-8096-7771A18F5D3E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0048244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570498-A816-400B-9474-44D1088C2F75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5085184"/>
            <a:ext cx="9144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9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Pascal ABC</a:t>
            </a:r>
            <a:endParaRPr lang="ru-RU" sz="9600" b="1" cap="none" spc="9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81606" y="3645024"/>
            <a:ext cx="27547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7 </a:t>
            </a:r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класс</a:t>
            </a:r>
            <a:endParaRPr lang="ru-RU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/>
          <a:lstStyle/>
          <a:p>
            <a:r>
              <a:rPr lang="ru-RU" sz="47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ЗАДАНИЯ НА ПОВТОРЕНИЕ</a:t>
            </a:r>
            <a:endParaRPr lang="ru-RU" sz="47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just">
                  <a:buNone/>
                </a:pPr>
                <a:r>
                  <a:rPr lang="ru-RU" sz="4000" dirty="0" smtClean="0"/>
                  <a:t>Запишите на языке PASCAL следующие выражения:</a:t>
                </a:r>
              </a:p>
              <a:p>
                <a:pPr lvl="0"/>
                <a:r>
                  <a:rPr lang="ru-RU" sz="4400" dirty="0" smtClean="0"/>
                  <a:t>9(а-b</a:t>
                </a:r>
                <a:r>
                  <a:rPr lang="ru-RU" sz="4400" baseline="30000" dirty="0" smtClean="0"/>
                  <a:t>2</a:t>
                </a:r>
                <a:r>
                  <a:rPr lang="ru-RU" sz="4400" dirty="0"/>
                  <a:t>) – </a:t>
                </a:r>
                <a:r>
                  <a:rPr lang="ru-RU" sz="4400" dirty="0" smtClean="0"/>
                  <a:t>4,5</a:t>
                </a:r>
                <a:r>
                  <a:rPr lang="en-US" sz="4400" dirty="0" smtClean="0"/>
                  <a:t>a</a:t>
                </a:r>
                <a:r>
                  <a:rPr lang="ru-RU" sz="4400" baseline="30000" dirty="0"/>
                  <a:t>2</a:t>
                </a:r>
                <a:endParaRPr lang="ru-RU" sz="4400" dirty="0"/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ru-RU" sz="4400" i="1"/>
                        </m:ctrlPr>
                      </m:fPr>
                      <m:num>
                        <m:r>
                          <a:rPr lang="ru-RU" sz="4400" i="1"/>
                          <m:t>6</m:t>
                        </m:r>
                        <m:r>
                          <a:rPr lang="ru-RU" sz="4400" i="1"/>
                          <m:t>𝑥</m:t>
                        </m:r>
                        <m:r>
                          <a:rPr lang="ru-RU" sz="4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4400" i="1"/>
                          <m:t>1</m:t>
                        </m:r>
                      </m:num>
                      <m:den>
                        <m:r>
                          <a:rPr lang="ru-RU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ru-RU" sz="4400" i="1"/>
                          <m:t>,2+</m:t>
                        </m:r>
                        <m:sSup>
                          <m:sSupPr>
                            <m:ctrlPr>
                              <a:rPr lang="ru-RU" sz="4400" i="1"/>
                            </m:ctrlPr>
                          </m:sSupPr>
                          <m:e>
                            <m:r>
                              <a:rPr lang="ru-RU" sz="4400" i="1"/>
                              <m:t>𝑥</m:t>
                            </m:r>
                          </m:e>
                          <m:sup>
                            <m:r>
                              <a:rPr lang="ru-RU" sz="4400" i="1"/>
                              <m:t>2</m:t>
                            </m:r>
                          </m:sup>
                        </m:sSup>
                      </m:den>
                    </m:f>
                    <m:r>
                      <a:rPr lang="ru-RU" sz="4400" i="1"/>
                      <m:t>−</m:t>
                    </m:r>
                    <m:d>
                      <m:dPr>
                        <m:begChr m:val="|"/>
                        <m:endChr m:val="|"/>
                        <m:ctrlPr>
                          <a:rPr lang="ru-RU" sz="4400" i="1"/>
                        </m:ctrlPr>
                      </m:dPr>
                      <m:e>
                        <m:r>
                          <a:rPr lang="ru-RU" sz="4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ru-RU" sz="4400" i="1"/>
                          <m:t>,3</m:t>
                        </m:r>
                        <m:r>
                          <a:rPr lang="ru-RU" sz="4400" i="1"/>
                          <m:t>𝑥</m:t>
                        </m:r>
                        <m:r>
                          <a:rPr lang="ru-RU" sz="4400" i="1"/>
                          <m:t>−</m:t>
                        </m:r>
                        <m:r>
                          <a:rPr lang="ru-RU" sz="4400" b="0" i="1" smtClean="0">
                            <a:latin typeface="Cambria Math" panose="02040503050406030204" pitchFamily="18" charset="0"/>
                          </a:rPr>
                          <m:t>1,1</m:t>
                        </m:r>
                      </m:e>
                    </m:d>
                  </m:oMath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667" t="-2426" r="-2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25150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/>
          <a:lstStyle/>
          <a:p>
            <a:r>
              <a:rPr lang="ru-RU" sz="47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ЗАДАНИЯ НА ПОВТОРЕНИЕ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dirty="0"/>
              <a:t>Запишите результат выполнения арифметических операций:</a:t>
            </a:r>
          </a:p>
          <a:p>
            <a:pPr lvl="0"/>
            <a:r>
              <a:rPr lang="ru-RU" sz="4000" dirty="0" smtClean="0"/>
              <a:t>24</a:t>
            </a:r>
            <a:r>
              <a:rPr lang="en-US" sz="4000" dirty="0" smtClean="0"/>
              <a:t> </a:t>
            </a:r>
            <a:r>
              <a:rPr lang="en-US" sz="4000" dirty="0"/>
              <a:t>div </a:t>
            </a:r>
            <a:r>
              <a:rPr lang="ru-RU" sz="4000" dirty="0"/>
              <a:t>8</a:t>
            </a:r>
            <a:r>
              <a:rPr lang="en-US" sz="4000" dirty="0"/>
              <a:t> =</a:t>
            </a:r>
            <a:endParaRPr lang="ru-RU" sz="4000" dirty="0"/>
          </a:p>
          <a:p>
            <a:pPr lvl="0"/>
            <a:r>
              <a:rPr lang="en-US" sz="4000" dirty="0" smtClean="0"/>
              <a:t>2</a:t>
            </a:r>
            <a:r>
              <a:rPr lang="ru-RU" sz="4000" dirty="0" smtClean="0"/>
              <a:t>4</a:t>
            </a:r>
            <a:r>
              <a:rPr lang="en-US" sz="4000" dirty="0" smtClean="0"/>
              <a:t> </a:t>
            </a:r>
            <a:r>
              <a:rPr lang="en-US" sz="4000" dirty="0"/>
              <a:t>mod </a:t>
            </a:r>
            <a:r>
              <a:rPr lang="ru-RU" sz="4000" dirty="0"/>
              <a:t>8</a:t>
            </a:r>
            <a:r>
              <a:rPr lang="en-US" sz="4000" dirty="0"/>
              <a:t> =</a:t>
            </a:r>
            <a:endParaRPr lang="ru-RU" sz="4000" dirty="0"/>
          </a:p>
          <a:p>
            <a:pPr lvl="0"/>
            <a:r>
              <a:rPr lang="ru-RU" sz="4000" dirty="0" smtClean="0"/>
              <a:t>33</a:t>
            </a:r>
            <a:r>
              <a:rPr lang="en-US" sz="4000" dirty="0" smtClean="0"/>
              <a:t> </a:t>
            </a:r>
            <a:r>
              <a:rPr lang="en-US" sz="4000" dirty="0"/>
              <a:t>div 10 =</a:t>
            </a:r>
            <a:endParaRPr lang="ru-RU" sz="4000" dirty="0"/>
          </a:p>
          <a:p>
            <a:pPr lvl="0"/>
            <a:r>
              <a:rPr lang="ru-RU" sz="4000" dirty="0" smtClean="0"/>
              <a:t>33</a:t>
            </a:r>
            <a:r>
              <a:rPr lang="en-US" sz="4000" dirty="0" smtClean="0"/>
              <a:t> </a:t>
            </a:r>
            <a:r>
              <a:rPr lang="en-US" sz="4000" dirty="0"/>
              <a:t>mod 10 =</a:t>
            </a:r>
            <a:endParaRPr lang="ru-RU" sz="4000" dirty="0"/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25617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/>
          <a:lstStyle/>
          <a:p>
            <a:r>
              <a:rPr lang="ru-RU" sz="47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ЗАДАНИЯ НА ПОВТОРЕНИЕ</a:t>
            </a:r>
            <a:endParaRPr lang="ru-RU" sz="47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30" y="1772816"/>
            <a:ext cx="8712968" cy="3024336"/>
          </a:xfrm>
        </p:spPr>
        <p:txBody>
          <a:bodyPr/>
          <a:lstStyle/>
          <a:p>
            <a:pPr marL="0" indent="0" algn="just">
              <a:buNone/>
            </a:pPr>
            <a:r>
              <a:rPr lang="ru-RU" sz="4000" dirty="0"/>
              <a:t>Напишите программу, в которой вводятся </a:t>
            </a:r>
            <a:r>
              <a:rPr lang="ru-RU" sz="4000" dirty="0" smtClean="0"/>
              <a:t>три числа. Затем </a:t>
            </a:r>
            <a:r>
              <a:rPr lang="ru-RU" sz="4000" dirty="0"/>
              <a:t>вычисляется произведение </a:t>
            </a:r>
            <a:r>
              <a:rPr lang="ru-RU" sz="4000" dirty="0" smtClean="0"/>
              <a:t>этих  чисел и </a:t>
            </a:r>
            <a:r>
              <a:rPr lang="ru-RU" sz="4000" dirty="0"/>
              <a:t>среднее арифметическое </a:t>
            </a:r>
            <a:r>
              <a:rPr lang="ru-RU" sz="4000" dirty="0" smtClean="0"/>
              <a:t>этих чисел.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27244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/>
          <a:lstStyle/>
          <a:p>
            <a:r>
              <a:rPr lang="ru-RU" sz="47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ЗАДАНИЯ НА ПОВТОРЕНИЕ</a:t>
            </a:r>
            <a:endParaRPr lang="ru-RU" sz="47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701" y="1988840"/>
            <a:ext cx="4419327" cy="158417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Напишите программу, в </a:t>
            </a:r>
            <a:r>
              <a:rPr lang="ru-RU" dirty="0" smtClean="0"/>
              <a:t>которой Робот закрашивает линию.</a:t>
            </a:r>
            <a:endParaRPr lang="ru-RU" dirty="0"/>
          </a:p>
          <a:p>
            <a:pPr algn="just"/>
            <a:endParaRPr lang="ru-RU" dirty="0"/>
          </a:p>
        </p:txBody>
      </p:sp>
      <p:pic>
        <p:nvPicPr>
          <p:cNvPr id="4" name="Рисунок 3" descr="Исполнитель Робот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874" y="1916832"/>
            <a:ext cx="4266323" cy="4320480"/>
          </a:xfrm>
          <a:prstGeom prst="rect">
            <a:avLst/>
          </a:prstGeom>
        </p:spPr>
      </p:pic>
      <p:pic>
        <p:nvPicPr>
          <p:cNvPr id="5" name="Рисунок 4" descr="Pascal ABC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2174"/>
            <a:ext cx="5077534" cy="462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7693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919008"/>
            <a:ext cx="9144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Самостоятельная работа</a:t>
            </a:r>
            <a:endParaRPr lang="ru-RU" sz="6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3356992"/>
            <a:ext cx="793306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Pascal</a:t>
            </a:r>
            <a:endParaRPr lang="ru-RU" sz="8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91694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892480" cy="1143000"/>
          </a:xfrm>
        </p:spPr>
        <p:txBody>
          <a:bodyPr/>
          <a:lstStyle/>
          <a:p>
            <a:r>
              <a:rPr lang="ru-RU" sz="7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0000" endA="300" endPos="50000" dist="29997" dir="5400000" sy="-100000" algn="bl" rotWithShape="0"/>
                </a:effectLst>
              </a:rPr>
              <a:t>Домашняя работа </a:t>
            </a:r>
            <a:endParaRPr lang="ru-RU" sz="7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0000" endA="300" endPos="50000" dist="29997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75415483"/>
              </p:ext>
            </p:extLst>
          </p:nvPr>
        </p:nvGraphicFramePr>
        <p:xfrm>
          <a:off x="1174304" y="1772816"/>
          <a:ext cx="7512496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49598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5736</TotalTime>
  <Words>114</Words>
  <Application>Microsoft Office PowerPoint</Application>
  <PresentationFormat>Экран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Cambria Math</vt:lpstr>
      <vt:lpstr>Diseño predeterminado</vt:lpstr>
      <vt:lpstr>Презентация PowerPoint</vt:lpstr>
      <vt:lpstr>ЗАДАНИЯ НА ПОВТОРЕНИЕ</vt:lpstr>
      <vt:lpstr>ЗАДАНИЯ НА ПОВТОРЕНИЕ</vt:lpstr>
      <vt:lpstr>ЗАДАНИЯ НА ПОВТОРЕНИЕ</vt:lpstr>
      <vt:lpstr>ЗАДАНИЯ НА ПОВТОРЕНИЕ</vt:lpstr>
      <vt:lpstr>Презентация PowerPoint</vt:lpstr>
      <vt:lpstr>Домашняя работа 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klakla</cp:lastModifiedBy>
  <cp:revision>786</cp:revision>
  <dcterms:created xsi:type="dcterms:W3CDTF">2010-05-23T14:28:12Z</dcterms:created>
  <dcterms:modified xsi:type="dcterms:W3CDTF">2021-02-07T18:18:40Z</dcterms:modified>
</cp:coreProperties>
</file>