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15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174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831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4932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780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207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745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378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094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858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672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50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893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867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93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054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82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28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  <p:sldLayoutId id="2147483710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6M2r-4rxO3U" TargetMode="External"/><Relationship Id="rId13" Type="http://schemas.openxmlformats.org/officeDocument/2006/relationships/hyperlink" Target="https://www.youtube.com/watch?v=2gEBgObWVoA" TargetMode="External"/><Relationship Id="rId3" Type="http://schemas.openxmlformats.org/officeDocument/2006/relationships/hyperlink" Target="https://videotutor-rusyaz.ru/uchenikam/teoriya/77-tipyistilirech.html" TargetMode="External"/><Relationship Id="rId7" Type="http://schemas.openxmlformats.org/officeDocument/2006/relationships/hyperlink" Target="https://www.youtube.com/watch?v=rWxAOfMStc0" TargetMode="External"/><Relationship Id="rId12" Type="http://schemas.openxmlformats.org/officeDocument/2006/relationships/hyperlink" Target="https://www.youtube.com/watch?v=m8roeh-ibzg" TargetMode="External"/><Relationship Id="rId2" Type="http://schemas.openxmlformats.org/officeDocument/2006/relationships/hyperlink" Target="https://russkiiyazyk.ru/stilistika/stili-rechi-v-russkom-yazyke.html" TargetMode="External"/><Relationship Id="rId16" Type="http://schemas.openxmlformats.org/officeDocument/2006/relationships/hyperlink" Target="https://www.youtube.com/watch?v=0E6WhTI000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22lhadcse3A" TargetMode="External"/><Relationship Id="rId11" Type="http://schemas.openxmlformats.org/officeDocument/2006/relationships/hyperlink" Target="https://www.youtube.com/watch?v=N4k1UiKgU_k" TargetMode="External"/><Relationship Id="rId5" Type="http://schemas.openxmlformats.org/officeDocument/2006/relationships/hyperlink" Target="https://www.youtube.com/watch?v=AXzzxqUskWs" TargetMode="External"/><Relationship Id="rId15" Type="http://schemas.openxmlformats.org/officeDocument/2006/relationships/hyperlink" Target="https://www.youtube.com/watch?v=dtRaAPUZAqU" TargetMode="External"/><Relationship Id="rId10" Type="http://schemas.openxmlformats.org/officeDocument/2006/relationships/hyperlink" Target="https://www.youtube.com/watch?v=nFL7kyXozUM" TargetMode="External"/><Relationship Id="rId4" Type="http://schemas.openxmlformats.org/officeDocument/2006/relationships/hyperlink" Target="https://www.youtube.com/watch?v=NIbinZAAXVc" TargetMode="External"/><Relationship Id="rId9" Type="http://schemas.openxmlformats.org/officeDocument/2006/relationships/hyperlink" Target="https://www.youtube.com/watch?v=IpOmLriEwvI" TargetMode="External"/><Relationship Id="rId14" Type="http://schemas.openxmlformats.org/officeDocument/2006/relationships/hyperlink" Target="https://www.youtube.com/watch?v=BZ7DD_VN2B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0000" y="1943474"/>
            <a:ext cx="10572000" cy="2971051"/>
          </a:xfrm>
        </p:spPr>
        <p:txBody>
          <a:bodyPr>
            <a:noAutofit/>
          </a:bodyPr>
          <a:lstStyle/>
          <a:p>
            <a:r>
              <a:rPr lang="ru-RU" sz="13800" b="1" cap="none" spc="50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  <a:reflection blurRad="6350" stA="55000" endA="300" endPos="45500" dir="5400000" sy="-100000" algn="bl" rotWithShape="0"/>
                </a:effectLst>
              </a:rPr>
              <a:t>ПОЛЕЗНЫЕ ССЫЛКИ</a:t>
            </a:r>
            <a:endParaRPr lang="ru-RU" sz="13800" b="1" cap="none" spc="50" dirty="0">
              <a:ln w="0"/>
              <a:solidFill>
                <a:schemeClr val="tx2">
                  <a:lumMod val="7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709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728579385"/>
              </p:ext>
            </p:extLst>
          </p:nvPr>
        </p:nvGraphicFramePr>
        <p:xfrm>
          <a:off x="100853" y="125341"/>
          <a:ext cx="11990294" cy="6607318"/>
        </p:xfrm>
        <a:graphic>
          <a:graphicData uri="http://schemas.openxmlformats.org/drawingml/2006/table">
            <a:tbl>
              <a:tblPr firstCol="1" bandRow="1">
                <a:tableStyleId>{9DCAF9ED-07DC-4A11-8D7F-57B35C25682E}</a:tableStyleId>
              </a:tblPr>
              <a:tblGrid>
                <a:gridCol w="6389386"/>
                <a:gridCol w="5600908"/>
              </a:tblGrid>
              <a:tr h="497800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hlinkClick r:id="rId2"/>
                        </a:rPr>
                        <a:t>https://russkiiyazyk.ru/stilistika/stili-rechi-v-russkom-yazyke.html</a:t>
                      </a:r>
                      <a:endParaRPr lang="ru-RU" sz="17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effectLst/>
                        </a:rPr>
                        <a:t>Стили речи в русском языке</a:t>
                      </a:r>
                      <a:endParaRPr lang="ru-RU" sz="1700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6596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u="sng">
                          <a:effectLst/>
                          <a:hlinkClick r:id="rId3"/>
                        </a:rPr>
                        <a:t>https://videotutor-rusyaz.ru/uchenikam/teoriya/77-tipyistilirech.html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Видеотьютор по русскому языку. Типы и стили речи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665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u="sng">
                          <a:effectLst/>
                          <a:hlinkClick r:id="rId4"/>
                        </a:rPr>
                        <a:t>https://www.youtube.com/watch?v=NIbinZAAXVc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</a:rPr>
                        <a:t>Видео. Стили речи. Научный стиль, разговорный, официально-деловой, художественный, публицистический</a:t>
                      </a:r>
                      <a:endParaRPr lang="ru-RU" sz="17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229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u="sng">
                          <a:effectLst/>
                          <a:hlinkClick r:id="rId5"/>
                        </a:rPr>
                        <a:t>https://www.youtube.com/watch?v=AXzzxqUskWs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Видео. Стили речи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7800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u="sng" dirty="0">
                          <a:effectLst/>
                          <a:hlinkClick r:id="rId6"/>
                        </a:rPr>
                        <a:t>https://www.youtube.com/watch?v=22lhadcse3A</a:t>
                      </a:r>
                      <a:endParaRPr lang="ru-RU" sz="17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Урок русского языка по теме "Стили речи". 5 класс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6596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u="sng">
                          <a:effectLst/>
                          <a:hlinkClick r:id="rId7"/>
                        </a:rPr>
                        <a:t>https://www.youtube.com/watch?v=rWxAOfMStc0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Русский язык 5 класс (Урок №2 - Стили речи (функциональные разновидности языка)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7800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u="sng">
                          <a:effectLst/>
                          <a:hlinkClick r:id="rId8"/>
                        </a:rPr>
                        <a:t>https://www.youtube.com/watch?v=6M2r-4rxO3U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Публицистический и художественный: отличия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229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u="sng" dirty="0">
                          <a:effectLst/>
                          <a:hlinkClick r:id="rId9"/>
                        </a:rPr>
                        <a:t>https://www.youtube.com/watch?v=IpOmLriEwvI</a:t>
                      </a:r>
                      <a:endParaRPr lang="ru-RU" sz="17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Стили и типы речи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229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u="sng">
                          <a:effectLst/>
                          <a:hlinkClick r:id="rId10"/>
                        </a:rPr>
                        <a:t>https://www.youtube.com/watch?v=nFL7kyXozUM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Научный стиль. Языковые особенности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229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u="sng">
                          <a:effectLst/>
                          <a:hlinkClick r:id="rId11"/>
                        </a:rPr>
                        <a:t>https://www.youtube.com/watch?v=N4k1UiKgU_k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Стилистика русского языка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229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u="sng">
                          <a:effectLst/>
                          <a:hlinkClick r:id="rId12"/>
                        </a:rPr>
                        <a:t>https://www.youtube.com/watch?v=m8roeh-ibzg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Научный стиль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229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u="sng">
                          <a:effectLst/>
                          <a:hlinkClick r:id="rId13"/>
                        </a:rPr>
                        <a:t>https://www.youtube.com/watch?v=2gEBgObWVoA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Публицистический стиль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229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u="sng">
                          <a:effectLst/>
                          <a:hlinkClick r:id="rId14"/>
                        </a:rPr>
                        <a:t>https://www.youtube.com/watch?v=BZ7DD_VN2B0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Разговорная речь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229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u="sng">
                          <a:effectLst/>
                          <a:hlinkClick r:id="rId15"/>
                        </a:rPr>
                        <a:t>https://www.youtube.com/watch?v=dtRaAPUZAqU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Художественный стиль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229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u="sng">
                          <a:effectLst/>
                          <a:hlinkClick r:id="rId16"/>
                        </a:rPr>
                        <a:t>https://www.youtube.com/watch?v=0E6WhTI000I</a:t>
                      </a:r>
                      <a:endParaRPr lang="ru-RU" sz="17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</a:rPr>
                        <a:t>Официально-деловой стиль</a:t>
                      </a:r>
                      <a:endParaRPr lang="ru-RU" sz="17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6474935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11</TotalTime>
  <Words>134</Words>
  <Application>Microsoft Office PowerPoint</Application>
  <PresentationFormat>Широкоэкранный</PresentationFormat>
  <Paragraphs>31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Tw Cen MT</vt:lpstr>
      <vt:lpstr>Капля</vt:lpstr>
      <vt:lpstr>ПОЛЕЗНЫЕ ССЫЛКИ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ПОЛЕЗНЫЕ ССЫЛКИ</dc:title>
  <dc:creator>klakla</dc:creator>
  <cp:lastModifiedBy>klakla</cp:lastModifiedBy>
  <cp:revision>3</cp:revision>
  <dcterms:created xsi:type="dcterms:W3CDTF">2021-12-04T17:42:02Z</dcterms:created>
  <dcterms:modified xsi:type="dcterms:W3CDTF">2021-12-04T17:53:35Z</dcterms:modified>
</cp:coreProperties>
</file>