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123157" y="4437112"/>
            <a:ext cx="612068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ru-RU" altLang="ko-K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Движение</a:t>
            </a:r>
          </a:p>
          <a:p>
            <a:pPr algn="r"/>
            <a:r>
              <a:rPr lang="ru-RU" altLang="ko-KR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по траектории</a:t>
            </a:r>
            <a:endParaRPr lang="en-US" altLang="ko-KR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50000" endPos="50000" dist="5000" dir="5400000" sy="-100000" rotWithShape="0"/>
              </a:effectLst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2060848"/>
            <a:ext cx="543450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АНИМАЦИЯ</a:t>
            </a:r>
            <a:endParaRPr lang="ru-RU" sz="6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16" y="0"/>
            <a:ext cx="9144000" cy="1069514"/>
          </a:xfrm>
        </p:spPr>
        <p:txBody>
          <a:bodyPr/>
          <a:lstStyle/>
          <a:p>
            <a:pPr algn="ctr"/>
            <a:r>
              <a:rPr lang="ru-RU" altLang="ko-KR" sz="3600" dirty="0" smtClean="0">
                <a:ln w="10160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АЛГОРИТМ</a:t>
            </a:r>
            <a:br>
              <a:rPr lang="ru-RU" altLang="ko-KR" sz="3600" dirty="0" smtClean="0">
                <a:ln w="10160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</a:br>
            <a:r>
              <a:rPr lang="ru-RU" altLang="ko-KR" sz="3600" dirty="0" smtClean="0">
                <a:ln w="10160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ДВИЖЕНИЕ </a:t>
            </a:r>
            <a:r>
              <a:rPr lang="ru-RU" altLang="ko-KR" sz="3600" dirty="0">
                <a:ln w="10160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П</a:t>
            </a:r>
            <a:r>
              <a:rPr lang="ru-RU" altLang="ko-KR" sz="3600" dirty="0" smtClean="0">
                <a:ln w="10160">
                  <a:noFill/>
                  <a:prstDash val="solid"/>
                </a:ln>
                <a:solidFill>
                  <a:srgbClr val="0070C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О ТРАЕКТОРИИ</a:t>
            </a:r>
            <a:endParaRPr lang="ru-RU" sz="36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mbria Math" panose="02040503050406030204" pitchFamily="18" charset="0"/>
              <a:ea typeface="Cambria Math" panose="02040503050406030204" pitchFamily="18" charset="0"/>
              <a:cs typeface="+mn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251520" y="1101021"/>
            <a:ext cx="8424936" cy="5400600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Создаем слой для объекта.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Создаем объект.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Преобразуем объект в символ (</a:t>
            </a:r>
            <a:r>
              <a:rPr lang="en-US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F8</a:t>
            </a: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Создаем направляющий слой (выделяем слой объекта и нажимаем          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На направляющем слое рисуем воображаемую линию движения объекта.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Выделяем последний кадр всех слоев и превращаем их в ключевые (</a:t>
            </a:r>
            <a:r>
              <a:rPr lang="en-US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F6</a:t>
            </a: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На первом и последнем кадре связываем объект с началом и концом траектории.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Выделяем любой промежуточный кадр слоя объекта и выполняем </a:t>
            </a:r>
            <a:r>
              <a:rPr lang="ru-RU" altLang="ko-KR" sz="24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автозаполнение</a:t>
            </a:r>
            <a:r>
              <a:rPr lang="ru-RU" altLang="ko-KR" sz="24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(двойное движение).</a:t>
            </a:r>
            <a:endParaRPr lang="ru-RU" altLang="ko-KR" dirty="0" smtClean="0">
              <a:solidFill>
                <a:srgbClr val="0070C0"/>
              </a:solidFill>
            </a:endParaRPr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89" r="7314"/>
          <a:stretch/>
        </p:blipFill>
        <p:spPr>
          <a:xfrm>
            <a:off x="4085583" y="2852936"/>
            <a:ext cx="51844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7" y="1124744"/>
            <a:ext cx="7539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Анимация формы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8733" y="2276872"/>
            <a:ext cx="8208912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41338" indent="-541338" algn="just">
              <a:buAutoNum type="arabicPeriod"/>
            </a:pPr>
            <a:r>
              <a:rPr lang="ru-RU" sz="29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 первом кадре создать объект.</a:t>
            </a:r>
          </a:p>
          <a:p>
            <a:pPr marL="541338" indent="-541338" algn="just">
              <a:buAutoNum type="arabicPeriod"/>
            </a:pP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Выделить последний кадр и превратить его в пустой ключевой  - 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F7.</a:t>
            </a:r>
          </a:p>
          <a:p>
            <a:pPr marL="541338" indent="-541338" algn="just">
              <a:buAutoNum type="arabicPeriod"/>
            </a:pP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Нарисовать другой объект в последнем </a:t>
            </a: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кадре</a:t>
            </a: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marL="541338" indent="-541338" algn="just">
              <a:buAutoNum type="arabicPeriod"/>
            </a:pP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любом промежуточном кадре </a:t>
            </a: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установить </a:t>
            </a:r>
            <a:r>
              <a:rPr lang="ru-RU" sz="29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автозаполнение</a:t>
            </a: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, выбрав </a:t>
            </a: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свойства 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Shape.</a:t>
            </a:r>
            <a:endParaRPr lang="ru-RU" sz="29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2175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9144000" cy="1069514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Домашнее задание</a:t>
            </a:r>
            <a:endParaRPr lang="ru-RU" sz="48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146876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§10 (п.10.2);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творческая работа.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14851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113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맑은 고딕</vt:lpstr>
      <vt:lpstr>Arial</vt:lpstr>
      <vt:lpstr>Calibri</vt:lpstr>
      <vt:lpstr>Cambria Math</vt:lpstr>
      <vt:lpstr>Office Theme</vt:lpstr>
      <vt:lpstr>Custom Design</vt:lpstr>
      <vt:lpstr>Презентация PowerPoint</vt:lpstr>
      <vt:lpstr>АЛГОРИТМ ДВИЖЕНИЕ ПО ТРАЕКТОРИИ</vt:lpstr>
      <vt:lpstr>Презентация PowerPoint</vt:lpstr>
      <vt:lpstr>Домашнее задание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klakla</cp:lastModifiedBy>
  <cp:revision>38</cp:revision>
  <dcterms:created xsi:type="dcterms:W3CDTF">2014-04-01T16:35:38Z</dcterms:created>
  <dcterms:modified xsi:type="dcterms:W3CDTF">2021-11-27T12:23:10Z</dcterms:modified>
</cp:coreProperties>
</file>