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  <p:sldMasterId id="2147483876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45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31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67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772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063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209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523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595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56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405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077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96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772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749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87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45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7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91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21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998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9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03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74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84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4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0639" y="2003126"/>
            <a:ext cx="6598763" cy="2441448"/>
          </a:xfrm>
        </p:spPr>
        <p:txBody>
          <a:bodyPr>
            <a:noAutofit/>
          </a:bodyPr>
          <a:lstStyle/>
          <a:p>
            <a:r>
              <a:rPr lang="ru-RU" b="1" spc="0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ПОДГОТОВКА</a:t>
            </a:r>
            <a:br>
              <a:rPr lang="ru-RU" b="1" spc="0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r>
              <a:rPr lang="ru-RU" b="1" spc="0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К </a:t>
            </a:r>
            <a:r>
              <a:rPr lang="ru-RU" b="1" spc="0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КОНТРОЛЬНОЙ РАБОТЕ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07491" y="3086100"/>
            <a:ext cx="2236509" cy="6858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8 класс</a:t>
            </a:r>
          </a:p>
        </p:txBody>
      </p:sp>
    </p:spTree>
    <p:extLst>
      <p:ext uri="{BB962C8B-B14F-4D97-AF65-F5344CB8AC3E}">
        <p14:creationId xmlns:p14="http://schemas.microsoft.com/office/powerpoint/2010/main" val="335936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950" b="1" dirty="0">
                <a:ln w="6600">
                  <a:noFill/>
                  <a:prstDash val="solid"/>
                </a:ln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САМОСТОЯТЕЛЬНАЯ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226469"/>
            <a:ext cx="8216049" cy="3579854"/>
          </a:xfrm>
        </p:spPr>
        <p:txBody>
          <a:bodyPr>
            <a:no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700" dirty="0"/>
              <a:t>Создайте покадровую анимацию из 24 кадров, в которой растет снеговик.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700" dirty="0"/>
              <a:t>Создайте анимацию формы: чебурашка превращается в человека.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700" dirty="0"/>
              <a:t>Импортируйте изображение природы в 1-й кадр слоя </a:t>
            </a:r>
            <a:r>
              <a:rPr lang="ru-RU" sz="2700" i="1" dirty="0"/>
              <a:t>ФОН</a:t>
            </a:r>
            <a:r>
              <a:rPr lang="ru-RU" sz="2700" dirty="0"/>
              <a:t>. Нарисуйте котика. Создайте анимацию движения котика по направляющей. Создайте анимацию движения бегущей строки (сведения об авторе) внизу слева направо.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03195798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59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Corbel</vt:lpstr>
      <vt:lpstr>Wingdings 2</vt:lpstr>
      <vt:lpstr>Рамка</vt:lpstr>
      <vt:lpstr>Тема Office</vt:lpstr>
      <vt:lpstr>ПОДГОТОВКА К КОНТРОЛЬНОЙ РАБОТЕ</vt:lpstr>
      <vt:lpstr>САМОСТОЯТЕЛЬНАЯ РАБОТА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КОНТРОЛЬНОЙ РАБОТЕ</dc:title>
  <dc:creator>Ludmila Kucenkova</dc:creator>
  <cp:lastModifiedBy>Ludmila Kucenkova</cp:lastModifiedBy>
  <cp:revision>4</cp:revision>
  <dcterms:created xsi:type="dcterms:W3CDTF">2021-12-09T05:22:56Z</dcterms:created>
  <dcterms:modified xsi:type="dcterms:W3CDTF">2021-12-17T13:14:32Z</dcterms:modified>
</cp:coreProperties>
</file>