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6" r:id="rId3"/>
    <p:sldId id="265" r:id="rId4"/>
    <p:sldId id="257" r:id="rId5"/>
    <p:sldId id="259" r:id="rId6"/>
    <p:sldId id="260" r:id="rId7"/>
    <p:sldId id="261" r:id="rId8"/>
    <p:sldId id="266" r:id="rId9"/>
    <p:sldId id="267" r:id="rId10"/>
    <p:sldId id="264" r:id="rId11"/>
    <p:sldId id="268" r:id="rId12"/>
    <p:sldId id="262" r:id="rId13"/>
    <p:sldId id="258" r:id="rId14"/>
    <p:sldId id="26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41D63E-D3BA-4506-A95E-ADCBB0DF1F2C}" type="doc">
      <dgm:prSet loTypeId="urn:microsoft.com/office/officeart/2005/8/layout/hList6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18AD261-8A82-466F-8DCB-F128256BD092}">
      <dgm:prSet custT="1"/>
      <dgm:spPr>
        <a:solidFill>
          <a:srgbClr val="002060"/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rtl="0"/>
          <a:r>
            <a:rPr lang="ru-RU" sz="3400" b="1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§18 (прочитать)</a:t>
          </a:r>
          <a:endParaRPr lang="ru-RU" sz="3400" b="1" cap="none" spc="50" dirty="0">
            <a:ln w="13500">
              <a:prstDash val="solid"/>
            </a:ln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9E60EE9-DE02-4615-9942-227C4DF5E55B}" type="parTrans" cxnId="{CB27A99C-BAFC-45D6-AA41-689E176308EB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3400" b="1" cap="none" spc="5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4F8F4B-4B95-4F24-AC78-D03064D23B55}" type="sibTrans" cxnId="{CB27A99C-BAFC-45D6-AA41-689E176308EB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3400" b="1" cap="none" spc="5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9687CB6-2C50-45DA-8987-C4F8F3B938EF}">
      <dgm:prSet custT="1"/>
      <dgm:spPr>
        <a:solidFill>
          <a:srgbClr val="002060"/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rtl="0"/>
          <a:r>
            <a:rPr lang="ru-RU" sz="3400" b="1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Учебник, пример 18.1, 18.3 </a:t>
          </a:r>
          <a:r>
            <a:rPr lang="ru-RU" sz="3200" b="1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(компьютер)</a:t>
          </a:r>
          <a:endParaRPr lang="ru-RU" sz="3200" b="1" cap="none" spc="50" dirty="0">
            <a:ln w="13500">
              <a:prstDash val="solid"/>
            </a:ln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AB3A15F-9F42-4A15-BAD4-28AC8D17631B}" type="parTrans" cxnId="{A0928E18-06AE-4A89-BEA5-A204FC2A8A35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3400" b="1" cap="none" spc="5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ED62F8E-74AA-4209-AECC-439DC672157F}" type="sibTrans" cxnId="{A0928E18-06AE-4A89-BEA5-A204FC2A8A35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3400" b="1" cap="none" spc="5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6DFACC-D6E5-4990-93B1-00890E0C0693}">
      <dgm:prSet custT="1"/>
      <dgm:spPr>
        <a:solidFill>
          <a:srgbClr val="002060"/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rtl="0"/>
          <a:r>
            <a:rPr lang="ru-RU" sz="3400" b="1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РТ, урок 23, задание 1, 2</a:t>
          </a:r>
          <a:endParaRPr lang="ru-RU" sz="3400" b="1" cap="none" spc="50" dirty="0">
            <a:ln w="13500">
              <a:prstDash val="solid"/>
            </a:ln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FEDDE4-4216-41BA-9487-88C5EC1BDB5D}" type="parTrans" cxnId="{EEAF50CE-1AB3-406E-9AD4-BC022CA41FFF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3400" b="1" cap="none" spc="5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B3DC32E-0A64-4F73-B4A7-86F439987FD5}" type="sibTrans" cxnId="{EEAF50CE-1AB3-406E-9AD4-BC022CA41FFF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3400" b="1" cap="none" spc="5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B0756C3-D900-4B88-8D91-CE2FAF23790E}" type="pres">
      <dgm:prSet presAssocID="{D041D63E-D3BA-4506-A95E-ADCBB0DF1F2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BD7021-7116-458D-9768-2D721B8654B6}" type="pres">
      <dgm:prSet presAssocID="{218AD261-8A82-466F-8DCB-F128256BD09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56960E-71CE-489F-B04A-3CCD8A67480F}" type="pres">
      <dgm:prSet presAssocID="{FF4F8F4B-4B95-4F24-AC78-D03064D23B55}" presName="sibTrans" presStyleCnt="0"/>
      <dgm:spPr/>
      <dgm:t>
        <a:bodyPr/>
        <a:lstStyle/>
        <a:p>
          <a:endParaRPr lang="ru-RU"/>
        </a:p>
      </dgm:t>
    </dgm:pt>
    <dgm:pt modelId="{1BD52DAC-ECFF-486E-A58C-CA1C4A8CCD8A}" type="pres">
      <dgm:prSet presAssocID="{79687CB6-2C50-45DA-8987-C4F8F3B938E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5E5CDC-11F8-409B-8122-B6DFBC593EBB}" type="pres">
      <dgm:prSet presAssocID="{2ED62F8E-74AA-4209-AECC-439DC672157F}" presName="sibTrans" presStyleCnt="0"/>
      <dgm:spPr/>
      <dgm:t>
        <a:bodyPr/>
        <a:lstStyle/>
        <a:p>
          <a:endParaRPr lang="ru-RU"/>
        </a:p>
      </dgm:t>
    </dgm:pt>
    <dgm:pt modelId="{34BE1DB2-5E24-46BB-A836-FED647D7B568}" type="pres">
      <dgm:prSet presAssocID="{1C6DFACC-D6E5-4990-93B1-00890E0C069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6AB6C9-508D-467E-AF53-78A14C67CFE8}" type="presOf" srcId="{1C6DFACC-D6E5-4990-93B1-00890E0C0693}" destId="{34BE1DB2-5E24-46BB-A836-FED647D7B568}" srcOrd="0" destOrd="0" presId="urn:microsoft.com/office/officeart/2005/8/layout/hList6"/>
    <dgm:cxn modelId="{44DDB9DB-54D2-4325-AA8D-E85E171C05E6}" type="presOf" srcId="{218AD261-8A82-466F-8DCB-F128256BD092}" destId="{18BD7021-7116-458D-9768-2D721B8654B6}" srcOrd="0" destOrd="0" presId="urn:microsoft.com/office/officeart/2005/8/layout/hList6"/>
    <dgm:cxn modelId="{49D19C4A-705C-495A-A29C-54748912A377}" type="presOf" srcId="{79687CB6-2C50-45DA-8987-C4F8F3B938EF}" destId="{1BD52DAC-ECFF-486E-A58C-CA1C4A8CCD8A}" srcOrd="0" destOrd="0" presId="urn:microsoft.com/office/officeart/2005/8/layout/hList6"/>
    <dgm:cxn modelId="{EEAF50CE-1AB3-406E-9AD4-BC022CA41FFF}" srcId="{D041D63E-D3BA-4506-A95E-ADCBB0DF1F2C}" destId="{1C6DFACC-D6E5-4990-93B1-00890E0C0693}" srcOrd="2" destOrd="0" parTransId="{B4FEDDE4-4216-41BA-9487-88C5EC1BDB5D}" sibTransId="{CB3DC32E-0A64-4F73-B4A7-86F439987FD5}"/>
    <dgm:cxn modelId="{A0928E18-06AE-4A89-BEA5-A204FC2A8A35}" srcId="{D041D63E-D3BA-4506-A95E-ADCBB0DF1F2C}" destId="{79687CB6-2C50-45DA-8987-C4F8F3B938EF}" srcOrd="1" destOrd="0" parTransId="{8AB3A15F-9F42-4A15-BAD4-28AC8D17631B}" sibTransId="{2ED62F8E-74AA-4209-AECC-439DC672157F}"/>
    <dgm:cxn modelId="{CB27A99C-BAFC-45D6-AA41-689E176308EB}" srcId="{D041D63E-D3BA-4506-A95E-ADCBB0DF1F2C}" destId="{218AD261-8A82-466F-8DCB-F128256BD092}" srcOrd="0" destOrd="0" parTransId="{B9E60EE9-DE02-4615-9942-227C4DF5E55B}" sibTransId="{FF4F8F4B-4B95-4F24-AC78-D03064D23B55}"/>
    <dgm:cxn modelId="{272D0933-02A5-4A4F-A951-7178DDD9A062}" type="presOf" srcId="{D041D63E-D3BA-4506-A95E-ADCBB0DF1F2C}" destId="{EB0756C3-D900-4B88-8D91-CE2FAF23790E}" srcOrd="0" destOrd="0" presId="urn:microsoft.com/office/officeart/2005/8/layout/hList6"/>
    <dgm:cxn modelId="{CC1DA0B0-C445-4EAE-BC3D-C4C5EE04504B}" type="presParOf" srcId="{EB0756C3-D900-4B88-8D91-CE2FAF23790E}" destId="{18BD7021-7116-458D-9768-2D721B8654B6}" srcOrd="0" destOrd="0" presId="urn:microsoft.com/office/officeart/2005/8/layout/hList6"/>
    <dgm:cxn modelId="{6F3CA231-3A43-40D9-9069-CA171A756062}" type="presParOf" srcId="{EB0756C3-D900-4B88-8D91-CE2FAF23790E}" destId="{FA56960E-71CE-489F-B04A-3CCD8A67480F}" srcOrd="1" destOrd="0" presId="urn:microsoft.com/office/officeart/2005/8/layout/hList6"/>
    <dgm:cxn modelId="{59F07E3C-F46D-4ECA-9A51-5D0650E9E0E9}" type="presParOf" srcId="{EB0756C3-D900-4B88-8D91-CE2FAF23790E}" destId="{1BD52DAC-ECFF-486E-A58C-CA1C4A8CCD8A}" srcOrd="2" destOrd="0" presId="urn:microsoft.com/office/officeart/2005/8/layout/hList6"/>
    <dgm:cxn modelId="{BAF84EA7-6ABE-45E5-9CC1-42D2FDC9CDA1}" type="presParOf" srcId="{EB0756C3-D900-4B88-8D91-CE2FAF23790E}" destId="{955E5CDC-11F8-409B-8122-B6DFBC593EBB}" srcOrd="3" destOrd="0" presId="urn:microsoft.com/office/officeart/2005/8/layout/hList6"/>
    <dgm:cxn modelId="{36CF50CC-1EDA-4BB1-80B7-FFC3C2AD81F0}" type="presParOf" srcId="{EB0756C3-D900-4B88-8D91-CE2FAF23790E}" destId="{34BE1DB2-5E24-46BB-A836-FED647D7B56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41D63E-D3BA-4506-A95E-ADCBB0DF1F2C}" type="doc">
      <dgm:prSet loTypeId="urn:microsoft.com/office/officeart/2005/8/layout/process4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632A0FEC-1DD1-44C1-881C-5C367B7D7F30}">
      <dgm:prSet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rtl="0"/>
          <a:r>
            <a:rPr lang="ru-RU" sz="51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п.18.1 (учебник)</a:t>
          </a:r>
          <a:endParaRPr lang="ru-RU" sz="51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B9B7CFB1-3FC7-4B43-9C88-DD47CB21D032}" type="parTrans" cxnId="{A14A3C4E-0F3C-4970-B685-6CDD9C371064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5100" b="1" cap="none" spc="150">
            <a:ln w="11430"/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4D14A0A9-4E86-41D9-91F6-EEDF5A4AB380}" type="sibTrans" cxnId="{A14A3C4E-0F3C-4970-B685-6CDD9C371064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5100" b="1" cap="none" spc="150">
            <a:ln w="11430"/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218AD261-8A82-466F-8DCB-F128256BD092}">
      <dgm:prSet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rtl="0"/>
          <a:r>
            <a:rPr lang="ru-RU" sz="5100" b="1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РТ, урок 23, задание 3</a:t>
          </a:r>
          <a:endParaRPr lang="ru-RU" sz="51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B9E60EE9-DE02-4615-9942-227C4DF5E55B}" type="parTrans" cxnId="{CB27A99C-BAFC-45D6-AA41-689E176308EB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5100" b="1" cap="none" spc="150">
            <a:ln w="11430"/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FF4F8F4B-4B95-4F24-AC78-D03064D23B55}" type="sibTrans" cxnId="{CB27A99C-BAFC-45D6-AA41-689E176308EB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5100" b="1" cap="none" spc="150">
            <a:ln w="11430"/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D22B7D68-6705-410F-80DC-E5894D17BA7A}">
      <dgm:prSet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rtl="0"/>
          <a:r>
            <a:rPr lang="ru-RU" sz="51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РТ, урок 19, задание 4, 5</a:t>
          </a:r>
          <a:endParaRPr lang="ru-RU" sz="51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B55AABFE-0FAC-47A6-A271-DA6C77F0B542}" type="parTrans" cxnId="{2F0EA143-C206-4F1E-84EB-98569D34EA23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5100" b="1" cap="none" spc="150">
            <a:ln w="11430"/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A593E364-50D4-4C17-B48B-DEAA4B448BCD}" type="sibTrans" cxnId="{2F0EA143-C206-4F1E-84EB-98569D34EA23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endParaRPr lang="ru-RU" sz="5100" b="1" cap="none" spc="150">
            <a:ln w="11430"/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440B05DF-A75A-4E17-91F3-4757258CEF0D}">
      <dgm:prSet custT="1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rtl="0"/>
          <a:r>
            <a:rPr lang="ru-RU" sz="28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Выучить конспект (самостоятельная работа)</a:t>
          </a:r>
          <a:endParaRPr lang="ru-RU" sz="28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8F63CDAA-9E8D-4DDA-BB17-46A86AEC94A4}" type="parTrans" cxnId="{3908B1B0-F64D-40F5-9FD6-34137752540A}">
      <dgm:prSet/>
      <dgm:spPr/>
      <dgm:t>
        <a:bodyPr/>
        <a:lstStyle/>
        <a:p>
          <a:endParaRPr lang="ru-RU"/>
        </a:p>
      </dgm:t>
    </dgm:pt>
    <dgm:pt modelId="{F2264FDC-DF2D-48BD-B0F8-8595834A0476}" type="sibTrans" cxnId="{3908B1B0-F64D-40F5-9FD6-34137752540A}">
      <dgm:prSet/>
      <dgm:spPr/>
      <dgm:t>
        <a:bodyPr/>
        <a:lstStyle/>
        <a:p>
          <a:endParaRPr lang="ru-RU"/>
        </a:p>
      </dgm:t>
    </dgm:pt>
    <dgm:pt modelId="{D4F5670B-C962-4213-AF2E-128B64E88469}" type="pres">
      <dgm:prSet presAssocID="{D041D63E-D3BA-4506-A95E-ADCBB0DF1F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FE6436-5624-4197-A404-5C248391E823}" type="pres">
      <dgm:prSet presAssocID="{440B05DF-A75A-4E17-91F3-4757258CEF0D}" presName="boxAndChildren" presStyleCnt="0"/>
      <dgm:spPr/>
    </dgm:pt>
    <dgm:pt modelId="{9CDB198A-FB7F-4A67-BBD7-B8E8613BE6D8}" type="pres">
      <dgm:prSet presAssocID="{440B05DF-A75A-4E17-91F3-4757258CEF0D}" presName="parentTextBox" presStyleLbl="node1" presStyleIdx="0" presStyleCnt="4"/>
      <dgm:spPr/>
      <dgm:t>
        <a:bodyPr/>
        <a:lstStyle/>
        <a:p>
          <a:endParaRPr lang="ru-RU"/>
        </a:p>
      </dgm:t>
    </dgm:pt>
    <dgm:pt modelId="{8890E946-37B7-4609-AD1B-40A558A94F34}" type="pres">
      <dgm:prSet presAssocID="{A593E364-50D4-4C17-B48B-DEAA4B448BCD}" presName="sp" presStyleCnt="0"/>
      <dgm:spPr/>
    </dgm:pt>
    <dgm:pt modelId="{12178FF3-88B6-4680-AE0E-6C8F474CF0AC}" type="pres">
      <dgm:prSet presAssocID="{D22B7D68-6705-410F-80DC-E5894D17BA7A}" presName="arrowAndChildren" presStyleCnt="0"/>
      <dgm:spPr/>
    </dgm:pt>
    <dgm:pt modelId="{A88DED42-D2BA-454A-82D8-983757E01FA3}" type="pres">
      <dgm:prSet presAssocID="{D22B7D68-6705-410F-80DC-E5894D17BA7A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070E476F-FDBB-4112-9B72-A05BD0508078}" type="pres">
      <dgm:prSet presAssocID="{FF4F8F4B-4B95-4F24-AC78-D03064D23B55}" presName="sp" presStyleCnt="0"/>
      <dgm:spPr/>
      <dgm:t>
        <a:bodyPr/>
        <a:lstStyle/>
        <a:p>
          <a:endParaRPr lang="ru-RU"/>
        </a:p>
      </dgm:t>
    </dgm:pt>
    <dgm:pt modelId="{2340DFC5-73B1-4EEC-9EE8-143EF104B63C}" type="pres">
      <dgm:prSet presAssocID="{218AD261-8A82-466F-8DCB-F128256BD092}" presName="arrowAndChildren" presStyleCnt="0"/>
      <dgm:spPr/>
      <dgm:t>
        <a:bodyPr/>
        <a:lstStyle/>
        <a:p>
          <a:endParaRPr lang="ru-RU"/>
        </a:p>
      </dgm:t>
    </dgm:pt>
    <dgm:pt modelId="{5AF52D30-445D-4DCB-B414-0571B6E6FD40}" type="pres">
      <dgm:prSet presAssocID="{218AD261-8A82-466F-8DCB-F128256BD092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24801F59-993C-4484-A5E0-C9640550F917}" type="pres">
      <dgm:prSet presAssocID="{4D14A0A9-4E86-41D9-91F6-EEDF5A4AB380}" presName="sp" presStyleCnt="0"/>
      <dgm:spPr/>
      <dgm:t>
        <a:bodyPr/>
        <a:lstStyle/>
        <a:p>
          <a:endParaRPr lang="ru-RU"/>
        </a:p>
      </dgm:t>
    </dgm:pt>
    <dgm:pt modelId="{60805D37-5A8B-43D7-9BDC-7B1306A82F03}" type="pres">
      <dgm:prSet presAssocID="{632A0FEC-1DD1-44C1-881C-5C367B7D7F30}" presName="arrowAndChildren" presStyleCnt="0"/>
      <dgm:spPr/>
      <dgm:t>
        <a:bodyPr/>
        <a:lstStyle/>
        <a:p>
          <a:endParaRPr lang="ru-RU"/>
        </a:p>
      </dgm:t>
    </dgm:pt>
    <dgm:pt modelId="{98E74233-E3E8-46F8-913F-1DC2E1B124F2}" type="pres">
      <dgm:prSet presAssocID="{632A0FEC-1DD1-44C1-881C-5C367B7D7F30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2F0EA143-C206-4F1E-84EB-98569D34EA23}" srcId="{D041D63E-D3BA-4506-A95E-ADCBB0DF1F2C}" destId="{D22B7D68-6705-410F-80DC-E5894D17BA7A}" srcOrd="2" destOrd="0" parTransId="{B55AABFE-0FAC-47A6-A271-DA6C77F0B542}" sibTransId="{A593E364-50D4-4C17-B48B-DEAA4B448BCD}"/>
    <dgm:cxn modelId="{C0EB9410-CEC8-4052-9D7F-3F199A903D18}" type="presOf" srcId="{D22B7D68-6705-410F-80DC-E5894D17BA7A}" destId="{A88DED42-D2BA-454A-82D8-983757E01FA3}" srcOrd="0" destOrd="0" presId="urn:microsoft.com/office/officeart/2005/8/layout/process4"/>
    <dgm:cxn modelId="{CE8B19A1-08D5-4719-A987-9C62F3DF1AD2}" type="presOf" srcId="{218AD261-8A82-466F-8DCB-F128256BD092}" destId="{5AF52D30-445D-4DCB-B414-0571B6E6FD40}" srcOrd="0" destOrd="0" presId="urn:microsoft.com/office/officeart/2005/8/layout/process4"/>
    <dgm:cxn modelId="{1718648D-A813-4BBF-A31F-23E62568469D}" type="presOf" srcId="{D041D63E-D3BA-4506-A95E-ADCBB0DF1F2C}" destId="{D4F5670B-C962-4213-AF2E-128B64E88469}" srcOrd="0" destOrd="0" presId="urn:microsoft.com/office/officeart/2005/8/layout/process4"/>
    <dgm:cxn modelId="{A14A3C4E-0F3C-4970-B685-6CDD9C371064}" srcId="{D041D63E-D3BA-4506-A95E-ADCBB0DF1F2C}" destId="{632A0FEC-1DD1-44C1-881C-5C367B7D7F30}" srcOrd="0" destOrd="0" parTransId="{B9B7CFB1-3FC7-4B43-9C88-DD47CB21D032}" sibTransId="{4D14A0A9-4E86-41D9-91F6-EEDF5A4AB380}"/>
    <dgm:cxn modelId="{3D7464A7-3AFA-44C1-A068-2BC7DFDF6865}" type="presOf" srcId="{440B05DF-A75A-4E17-91F3-4757258CEF0D}" destId="{9CDB198A-FB7F-4A67-BBD7-B8E8613BE6D8}" srcOrd="0" destOrd="0" presId="urn:microsoft.com/office/officeart/2005/8/layout/process4"/>
    <dgm:cxn modelId="{3908B1B0-F64D-40F5-9FD6-34137752540A}" srcId="{D041D63E-D3BA-4506-A95E-ADCBB0DF1F2C}" destId="{440B05DF-A75A-4E17-91F3-4757258CEF0D}" srcOrd="3" destOrd="0" parTransId="{8F63CDAA-9E8D-4DDA-BB17-46A86AEC94A4}" sibTransId="{F2264FDC-DF2D-48BD-B0F8-8595834A0476}"/>
    <dgm:cxn modelId="{CB27A99C-BAFC-45D6-AA41-689E176308EB}" srcId="{D041D63E-D3BA-4506-A95E-ADCBB0DF1F2C}" destId="{218AD261-8A82-466F-8DCB-F128256BD092}" srcOrd="1" destOrd="0" parTransId="{B9E60EE9-DE02-4615-9942-227C4DF5E55B}" sibTransId="{FF4F8F4B-4B95-4F24-AC78-D03064D23B55}"/>
    <dgm:cxn modelId="{98B40347-8BCC-4CA9-BD26-3A49AD3F8E20}" type="presOf" srcId="{632A0FEC-1DD1-44C1-881C-5C367B7D7F30}" destId="{98E74233-E3E8-46F8-913F-1DC2E1B124F2}" srcOrd="0" destOrd="0" presId="urn:microsoft.com/office/officeart/2005/8/layout/process4"/>
    <dgm:cxn modelId="{7836C3EF-2686-4FF0-8C6A-3BEE897C4BCE}" type="presParOf" srcId="{D4F5670B-C962-4213-AF2E-128B64E88469}" destId="{D4FE6436-5624-4197-A404-5C248391E823}" srcOrd="0" destOrd="0" presId="urn:microsoft.com/office/officeart/2005/8/layout/process4"/>
    <dgm:cxn modelId="{FCD0332B-C053-44CE-A13E-8D6DCD003E1D}" type="presParOf" srcId="{D4FE6436-5624-4197-A404-5C248391E823}" destId="{9CDB198A-FB7F-4A67-BBD7-B8E8613BE6D8}" srcOrd="0" destOrd="0" presId="urn:microsoft.com/office/officeart/2005/8/layout/process4"/>
    <dgm:cxn modelId="{E1B4841D-9BE7-4FFD-B086-19229F4E4B1B}" type="presParOf" srcId="{D4F5670B-C962-4213-AF2E-128B64E88469}" destId="{8890E946-37B7-4609-AD1B-40A558A94F34}" srcOrd="1" destOrd="0" presId="urn:microsoft.com/office/officeart/2005/8/layout/process4"/>
    <dgm:cxn modelId="{1DC72E4C-44C1-4D95-A2E7-4E293FC250BD}" type="presParOf" srcId="{D4F5670B-C962-4213-AF2E-128B64E88469}" destId="{12178FF3-88B6-4680-AE0E-6C8F474CF0AC}" srcOrd="2" destOrd="0" presId="urn:microsoft.com/office/officeart/2005/8/layout/process4"/>
    <dgm:cxn modelId="{BEC20EAB-B111-43CF-99D7-8B61CD20CB4E}" type="presParOf" srcId="{12178FF3-88B6-4680-AE0E-6C8F474CF0AC}" destId="{A88DED42-D2BA-454A-82D8-983757E01FA3}" srcOrd="0" destOrd="0" presId="urn:microsoft.com/office/officeart/2005/8/layout/process4"/>
    <dgm:cxn modelId="{6F930818-D9A4-4B21-AD10-7A3894868C3C}" type="presParOf" srcId="{D4F5670B-C962-4213-AF2E-128B64E88469}" destId="{070E476F-FDBB-4112-9B72-A05BD0508078}" srcOrd="3" destOrd="0" presId="urn:microsoft.com/office/officeart/2005/8/layout/process4"/>
    <dgm:cxn modelId="{40E61B50-55DB-48F3-9FFF-DCD286D48FC2}" type="presParOf" srcId="{D4F5670B-C962-4213-AF2E-128B64E88469}" destId="{2340DFC5-73B1-4EEC-9EE8-143EF104B63C}" srcOrd="4" destOrd="0" presId="urn:microsoft.com/office/officeart/2005/8/layout/process4"/>
    <dgm:cxn modelId="{6A8D0EF4-4499-4030-AE77-7A3E87370012}" type="presParOf" srcId="{2340DFC5-73B1-4EEC-9EE8-143EF104B63C}" destId="{5AF52D30-445D-4DCB-B414-0571B6E6FD40}" srcOrd="0" destOrd="0" presId="urn:microsoft.com/office/officeart/2005/8/layout/process4"/>
    <dgm:cxn modelId="{65921D48-4212-4FD6-A21F-193B085A20B2}" type="presParOf" srcId="{D4F5670B-C962-4213-AF2E-128B64E88469}" destId="{24801F59-993C-4484-A5E0-C9640550F917}" srcOrd="5" destOrd="0" presId="urn:microsoft.com/office/officeart/2005/8/layout/process4"/>
    <dgm:cxn modelId="{9A2533C7-C1EB-4299-AD29-BFF192E8A9D6}" type="presParOf" srcId="{D4F5670B-C962-4213-AF2E-128B64E88469}" destId="{60805D37-5A8B-43D7-9BDC-7B1306A82F03}" srcOrd="6" destOrd="0" presId="urn:microsoft.com/office/officeart/2005/8/layout/process4"/>
    <dgm:cxn modelId="{E73340C4-00EF-4595-8280-B25A012FFE7E}" type="presParOf" srcId="{60805D37-5A8B-43D7-9BDC-7B1306A82F03}" destId="{98E74233-E3E8-46F8-913F-1DC2E1B124F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D7021-7116-458D-9768-2D721B8654B6}">
      <dsp:nvSpPr>
        <dsp:cNvPr id="0" name=""/>
        <dsp:cNvSpPr/>
      </dsp:nvSpPr>
      <dsp:spPr>
        <a:xfrm rot="16200000">
          <a:off x="-818395" y="819493"/>
          <a:ext cx="4495800" cy="2856812"/>
        </a:xfrm>
        <a:prstGeom prst="flowChartManualOperation">
          <a:avLst/>
        </a:prstGeom>
        <a:solidFill>
          <a:srgbClr val="00206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0" tIns="0" rIns="215900" bIns="0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§18 (прочитать)</a:t>
          </a:r>
          <a:endParaRPr lang="ru-RU" sz="3400" b="1" kern="1200" cap="none" spc="50" dirty="0">
            <a:ln w="13500">
              <a:prstDash val="solid"/>
            </a:ln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1099" y="899159"/>
        <a:ext cx="2856812" cy="2697480"/>
      </dsp:txXfrm>
    </dsp:sp>
    <dsp:sp modelId="{1BD52DAC-ECFF-486E-A58C-CA1C4A8CCD8A}">
      <dsp:nvSpPr>
        <dsp:cNvPr id="0" name=""/>
        <dsp:cNvSpPr/>
      </dsp:nvSpPr>
      <dsp:spPr>
        <a:xfrm rot="16200000">
          <a:off x="2252677" y="819493"/>
          <a:ext cx="4495800" cy="2856812"/>
        </a:xfrm>
        <a:prstGeom prst="flowChartManualOperation">
          <a:avLst/>
        </a:prstGeom>
        <a:solidFill>
          <a:srgbClr val="00206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0" tIns="0" rIns="215900" bIns="0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Учебник, пример 18.1, 18.3 </a:t>
          </a:r>
          <a:r>
            <a:rPr lang="ru-RU" sz="3200" b="1" kern="1200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(компьютер)</a:t>
          </a:r>
          <a:endParaRPr lang="ru-RU" sz="3200" b="1" kern="1200" cap="none" spc="50" dirty="0">
            <a:ln w="13500">
              <a:prstDash val="solid"/>
            </a:ln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3072171" y="899159"/>
        <a:ext cx="2856812" cy="2697480"/>
      </dsp:txXfrm>
    </dsp:sp>
    <dsp:sp modelId="{34BE1DB2-5E24-46BB-A836-FED647D7B568}">
      <dsp:nvSpPr>
        <dsp:cNvPr id="0" name=""/>
        <dsp:cNvSpPr/>
      </dsp:nvSpPr>
      <dsp:spPr>
        <a:xfrm rot="16200000">
          <a:off x="5323751" y="819493"/>
          <a:ext cx="4495800" cy="2856812"/>
        </a:xfrm>
        <a:prstGeom prst="flowChartManualOperation">
          <a:avLst/>
        </a:prstGeom>
        <a:solidFill>
          <a:srgbClr val="00206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0" tIns="0" rIns="215900" bIns="0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РТ, урок 23, задание 1, 2</a:t>
          </a:r>
          <a:endParaRPr lang="ru-RU" sz="3400" b="1" kern="1200" cap="none" spc="50" dirty="0">
            <a:ln w="13500">
              <a:prstDash val="solid"/>
            </a:ln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6143245" y="899159"/>
        <a:ext cx="2856812" cy="26974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B198A-FB7F-4A67-BBD7-B8E8613BE6D8}">
      <dsp:nvSpPr>
        <dsp:cNvPr id="0" name=""/>
        <dsp:cNvSpPr/>
      </dsp:nvSpPr>
      <dsp:spPr>
        <a:xfrm>
          <a:off x="0" y="3687530"/>
          <a:ext cx="8153400" cy="8067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Выучить конспект (самостоятельная работа)</a:t>
          </a:r>
          <a:endParaRPr lang="ru-RU" sz="2800" b="1" kern="1200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>
        <a:off x="0" y="3687530"/>
        <a:ext cx="8153400" cy="806741"/>
      </dsp:txXfrm>
    </dsp:sp>
    <dsp:sp modelId="{A88DED42-D2BA-454A-82D8-983757E01FA3}">
      <dsp:nvSpPr>
        <dsp:cNvPr id="0" name=""/>
        <dsp:cNvSpPr/>
      </dsp:nvSpPr>
      <dsp:spPr>
        <a:xfrm rot="10800000">
          <a:off x="0" y="2458862"/>
          <a:ext cx="8153400" cy="12407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b="1" kern="1200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РТ, урок 19, задание 4, 5</a:t>
          </a:r>
          <a:endParaRPr lang="ru-RU" sz="5100" b="1" kern="1200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10800000">
        <a:off x="0" y="2458862"/>
        <a:ext cx="8153400" cy="806214"/>
      </dsp:txXfrm>
    </dsp:sp>
    <dsp:sp modelId="{5AF52D30-445D-4DCB-B414-0571B6E6FD40}">
      <dsp:nvSpPr>
        <dsp:cNvPr id="0" name=""/>
        <dsp:cNvSpPr/>
      </dsp:nvSpPr>
      <dsp:spPr>
        <a:xfrm rot="10800000">
          <a:off x="0" y="1230195"/>
          <a:ext cx="8153400" cy="12407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b="1" kern="1200" cap="none" spc="50" dirty="0" smtClean="0">
              <a:ln w="13500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РТ, урок 23, задание 3</a:t>
          </a:r>
          <a:endParaRPr lang="ru-RU" sz="5100" b="1" kern="1200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10800000">
        <a:off x="0" y="1230195"/>
        <a:ext cx="8153400" cy="806214"/>
      </dsp:txXfrm>
    </dsp:sp>
    <dsp:sp modelId="{98E74233-E3E8-46F8-913F-1DC2E1B124F2}">
      <dsp:nvSpPr>
        <dsp:cNvPr id="0" name=""/>
        <dsp:cNvSpPr/>
      </dsp:nvSpPr>
      <dsp:spPr>
        <a:xfrm rot="10800000">
          <a:off x="0" y="1528"/>
          <a:ext cx="8153400" cy="12407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b="1" kern="1200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п.18.1 (учебник)</a:t>
          </a:r>
          <a:endParaRPr lang="ru-RU" sz="5100" b="1" kern="1200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sp:txBody>
      <dsp:txXfrm rot="10800000">
        <a:off x="0" y="1528"/>
        <a:ext cx="8153400" cy="806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FF937-93D0-4CF4-945B-67ADC45A1106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9AB09-56C4-4894-92C8-1EDF9CADB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334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2A7042-DEED-4AA1-9E89-4A16B257257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417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Обложка альбо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 eaLnBrk="1" latinLnBrk="0" hangingPunct="1">
              <a:buFontTx/>
              <a:buNone/>
              <a:defRPr kumimoji="0" lang="ru-RU" sz="48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 фотоальбома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chemeClr val="bg1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/>
          <a:p>
            <a:endParaRPr kumimoji="0" lang="ru-RU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 eaLnBrk="1" latinLnBrk="0" hangingPunct="1">
              <a:buNone/>
              <a:defRPr kumimoji="0" lang="ru-RU" sz="2000">
                <a:solidFill>
                  <a:srgbClr val="FFFFFF"/>
                </a:solidFill>
              </a:defRPr>
            </a:lvl1pPr>
          </a:lstStyle>
          <a:p>
            <a:pPr lvl="0"/>
            <a:r>
              <a:rPr kumimoji="0" lang="ru-RU"/>
              <a:t>Щелкните, чтобы добавить дату и прочие сведения</a:t>
            </a:r>
          </a:p>
        </p:txBody>
      </p:sp>
    </p:spTree>
    <p:extLst>
      <p:ext uri="{BB962C8B-B14F-4D97-AF65-F5344CB8AC3E}">
        <p14:creationId xmlns:p14="http://schemas.microsoft.com/office/powerpoint/2010/main" val="3536679126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льбом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ru-RU" sz="2400" i="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1309607298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ниж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4178379852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льбомная (на весь экран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/>
          <a:p>
            <a:pPr marL="0" marR="0" indent="0" algn="ctr">
              <a:buFontTx/>
              <a:buNone/>
            </a:pPr>
            <a:r>
              <a:rPr kumimoji="0" lang="ru-RU" i="0"/>
              <a:t>Щелкните значок, чтобы добавить фотографию размером со всю страницу</a:t>
            </a:r>
            <a:endParaRPr kumimoji="0" lang="ru-RU" i="0" baseline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473537849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Раздел альбо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ru-RU"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ru-RU"/>
              <a:t>Подзаголовок слайда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ru-RU"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 раздела</a:t>
            </a: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289384998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книж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1632490289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альбом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120018427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смешан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14950464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, книж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ru-RU" sz="20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ru-RU" sz="20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ru-RU" sz="20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115451757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, альбом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1337427428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, смешанна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22422754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, книж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774527508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, альбом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2143213241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, книжная с большой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2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3133666364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: 1 книжная и 3 альбомны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1235719694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сверху: 3 альбомных и 2 книжны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2771362159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сверху: 3 книжных и 2 альбомны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2241273799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вадрат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ru-RU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342641104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квадрат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ru-RU"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ru-RU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3473610529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000108"/>
            <a:ext cx="8229600" cy="557216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ru-RU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276364591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ru-RU"/>
              <a:pPr/>
              <a:t>21.02.2022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/>
              <a:pPr/>
              <a:t>‹#›</a:t>
            </a:fld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32824059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ru-RU"/>
              <a:pPr/>
              <a:t>21.02.2022</a:t>
            </a:fld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/>
              <a:pPr/>
              <a:t>‹#›</a:t>
            </a:fld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153498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2DEE5423-1A4B-4A03-AF7C-93974243802F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B5B9EC2F-9F3D-46D3-AB23-F0073BB7EEE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ru-RU"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21.02.2022</a:t>
            </a:fld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lang="ru-RU"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ru-RU"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kumimoji="0" lang="ru-RU">
                <a:solidFill>
                  <a:schemeClr val="bg1"/>
                </a:solidFill>
              </a:rPr>
              <a:pPr/>
              <a:t>‹#›</a:t>
            </a:fld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2159771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lang="ru-RU"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kumimoji="0" lang="ru-RU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kumimoji="0" lang="ru-RU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kumimoji="0" lang="ru-RU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kumimoji="0" lang="ru-RU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kumimoji="0" lang="ru-RU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214686"/>
            <a:ext cx="9144000" cy="1828800"/>
          </a:xfrm>
        </p:spPr>
        <p:txBody>
          <a:bodyPr>
            <a:noAutofit/>
          </a:bodyPr>
          <a:lstStyle/>
          <a:p>
            <a:pPr algn="ctr"/>
            <a:r>
              <a:rPr lang="ru-RU" sz="15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Оператор</a:t>
            </a:r>
            <a:r>
              <a:rPr lang="en-US" sz="15000" b="1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/>
            </a:r>
            <a:br>
              <a:rPr lang="en-US" sz="15000" b="1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en-US" sz="15000" b="1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FOR</a:t>
            </a:r>
            <a:endParaRPr lang="ru-RU" sz="15000" b="1" cap="none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3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PASCAL ABC</a:t>
            </a:r>
            <a:endParaRPr lang="ru-RU" sz="5400" b="1" spc="30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170" y="6072206"/>
            <a:ext cx="212346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8</a:t>
            </a:r>
            <a:r>
              <a:rPr lang="en-US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КЛАСС</a:t>
            </a:r>
            <a:endParaRPr lang="ru-RU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132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Пример программ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106" y="2636912"/>
            <a:ext cx="8001056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Составьте программу, которая вводит 10 чисел и вычисляет 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произведение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 этих чисел. </a:t>
            </a:r>
            <a:endParaRPr lang="ru-RU" sz="48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41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132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Пример программ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500174"/>
            <a:ext cx="8001056" cy="532761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primer5;</a:t>
            </a:r>
          </a:p>
          <a:p>
            <a:pPr>
              <a:lnSpc>
                <a:spcPct val="90000"/>
              </a:lnSpc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x,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 </a:t>
            </a:r>
          </a:p>
          <a:p>
            <a:pPr>
              <a:lnSpc>
                <a:spcPct val="90000"/>
              </a:lnSpc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lnSpc>
                <a:spcPct val="90000"/>
              </a:lnSpc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x:=5;</a:t>
            </a:r>
          </a:p>
          <a:p>
            <a:pPr>
              <a:lnSpc>
                <a:spcPct val="90000"/>
              </a:lnSpc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for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 10  do</a:t>
            </a:r>
          </a:p>
          <a:p>
            <a:pPr>
              <a:lnSpc>
                <a:spcPct val="90000"/>
              </a:lnSpc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begin</a:t>
            </a:r>
          </a:p>
          <a:p>
            <a:pPr>
              <a:lnSpc>
                <a:spcPct val="90000"/>
              </a:lnSpc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 x:=x+5</a:t>
            </a:r>
          </a:p>
          <a:p>
            <a:pPr>
              <a:lnSpc>
                <a:spcPct val="90000"/>
              </a:lnSpc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end</a:t>
            </a:r>
            <a:endParaRPr lang="ru-RU" sz="4200" dirty="0" smtClean="0"/>
          </a:p>
          <a:p>
            <a:pPr>
              <a:lnSpc>
                <a:spcPct val="90000"/>
              </a:lnSpc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4200" dirty="0"/>
          </a:p>
        </p:txBody>
      </p:sp>
      <p:pic>
        <p:nvPicPr>
          <p:cNvPr id="9" name="Рисунок 8" descr="0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96" y="5500702"/>
            <a:ext cx="1143000" cy="1143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643998" cy="9906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8400" b="1" cap="all" dirty="0" smtClean="0">
                <a:ln w="0">
                  <a:solidFill>
                    <a:srgbClr val="002060"/>
                  </a:solidFill>
                </a:ln>
                <a:solidFill>
                  <a:srgbClr val="003366"/>
                </a:solidFill>
                <a:effectLst>
                  <a:reflection blurRad="12700" stA="50000" endPos="50000" dist="5000" dir="5400000" sy="-100000" rotWithShape="0"/>
                </a:effectLst>
              </a:rPr>
              <a:t>Работа на уроке</a:t>
            </a:r>
            <a:endParaRPr lang="ru-RU" sz="8400" b="1" cap="all" dirty="0">
              <a:ln w="0">
                <a:solidFill>
                  <a:srgbClr val="002060"/>
                </a:solidFill>
              </a:ln>
              <a:solidFill>
                <a:srgbClr val="003366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265025"/>
              </p:ext>
            </p:extLst>
          </p:nvPr>
        </p:nvGraphicFramePr>
        <p:xfrm>
          <a:off x="71438" y="1600200"/>
          <a:ext cx="9001156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Рисунок 8" descr="ввввввв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91486" y="5542357"/>
            <a:ext cx="1052514" cy="13156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92778462"/>
              </p:ext>
            </p:extLst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32" y="0"/>
            <a:ext cx="906408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Домашнее задание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8702255" cy="7540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1200" cap="all" spc="0" normalizeH="0" baseline="0" noProof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Сколько раз выполнится цикл?</a:t>
            </a:r>
            <a:endParaRPr kumimoji="0" lang="ru-RU" sz="4300" b="1" i="0" u="none" strike="noStrike" kern="1200" cap="all" spc="0" normalizeH="0" baseline="0" noProof="0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06" y="1071546"/>
            <a:ext cx="8429652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For </a:t>
            </a:r>
            <a:r>
              <a:rPr kumimoji="0" lang="en-US" sz="54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:=10 to 12 do </a:t>
            </a:r>
            <a:r>
              <a:rPr kumimoji="0" lang="en-US" sz="54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Writeln</a:t>
            </a: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en-US" sz="54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);</a:t>
            </a:r>
            <a:endParaRPr kumimoji="0" lang="ru-RU" sz="5400" b="1" i="0" u="none" strike="noStrike" kern="1200" cap="none" spc="0" normalizeH="0" baseline="0" noProof="0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438" y="2285992"/>
            <a:ext cx="8429652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For </a:t>
            </a:r>
            <a:r>
              <a:rPr kumimoji="0" lang="en-US" sz="54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:=10 to 10 do </a:t>
            </a:r>
            <a:r>
              <a:rPr kumimoji="0" lang="en-US" sz="54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Writeln</a:t>
            </a: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en-US" sz="54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);</a:t>
            </a:r>
            <a:endParaRPr kumimoji="0" lang="ru-RU" sz="5400" b="1" i="0" u="none" strike="noStrike" kern="1200" cap="none" spc="0" normalizeH="0" baseline="0" noProof="0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8" y="3500438"/>
            <a:ext cx="8429652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For </a:t>
            </a:r>
            <a:r>
              <a:rPr kumimoji="0" lang="en-US" sz="54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:=12 to 11 do </a:t>
            </a:r>
            <a:r>
              <a:rPr kumimoji="0" lang="en-US" sz="54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Writeln</a:t>
            </a: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en-US" sz="54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5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);</a:t>
            </a:r>
            <a:endParaRPr kumimoji="0" lang="ru-RU" sz="5400" b="1" i="0" u="none" strike="noStrike" kern="1200" cap="none" spc="0" normalizeH="0" baseline="0" noProof="0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438" y="4643446"/>
            <a:ext cx="8429652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For </a:t>
            </a:r>
            <a:r>
              <a:rPr kumimoji="0" lang="en-US" sz="4800" b="1" i="0" u="none" strike="noStrike" kern="1200" cap="none" spc="0" normalizeH="0" baseline="0" noProof="0" dirty="0" err="1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:=7 </a:t>
            </a:r>
            <a:r>
              <a:rPr kumimoji="0" lang="en-US" sz="4800" b="1" i="0" u="none" strike="noStrike" kern="1200" cap="none" spc="0" normalizeH="0" baseline="0" noProof="0" dirty="0" err="1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downto</a:t>
            </a: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8 do </a:t>
            </a:r>
            <a:r>
              <a:rPr kumimoji="0" lang="en-US" sz="4800" b="1" i="0" u="none" strike="noStrike" kern="1200" cap="none" spc="0" normalizeH="0" baseline="0" noProof="0" dirty="0" err="1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Writeln</a:t>
            </a: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en-US" sz="4800" b="1" i="0" u="none" strike="noStrike" kern="1200" cap="none" spc="0" normalizeH="0" baseline="0" noProof="0" dirty="0" err="1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);</a:t>
            </a:r>
            <a:endParaRPr kumimoji="0" lang="ru-RU" sz="4800" b="1" i="0" u="none" strike="noStrike" kern="1200" cap="none" spc="0" normalizeH="0" baseline="0" noProof="0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4F6228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406" y="5791818"/>
            <a:ext cx="8429652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For </a:t>
            </a:r>
            <a:r>
              <a:rPr kumimoji="0" lang="en-US" sz="4800" b="1" i="0" u="none" strike="noStrike" kern="1200" cap="none" spc="0" normalizeH="0" baseline="0" noProof="0" dirty="0" err="1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:=7 </a:t>
            </a:r>
            <a:r>
              <a:rPr kumimoji="0" lang="en-US" sz="4800" b="1" i="0" u="none" strike="noStrike" kern="1200" cap="none" spc="0" normalizeH="0" baseline="0" noProof="0" dirty="0" err="1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downto</a:t>
            </a: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7 do </a:t>
            </a:r>
            <a:r>
              <a:rPr kumimoji="0" lang="en-US" sz="4800" b="1" i="0" u="none" strike="noStrike" kern="1200" cap="none" spc="0" normalizeH="0" baseline="0" noProof="0" dirty="0" err="1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Writeln</a:t>
            </a: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en-US" sz="4800" b="1" i="0" u="none" strike="noStrike" kern="1200" cap="none" spc="0" normalizeH="0" baseline="0" noProof="0" dirty="0" err="1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4800" b="1" i="0" u="none" strike="noStrike" kern="1200" cap="none" spc="0" normalizeH="0" baseline="0" noProof="0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4F6228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);</a:t>
            </a:r>
            <a:endParaRPr kumimoji="0" lang="ru-RU" sz="4800" b="1" i="0" u="none" strike="noStrike" kern="1200" cap="none" spc="0" normalizeH="0" baseline="0" noProof="0" dirty="0" smtClean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4F6228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00363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132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Пример программ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772816"/>
            <a:ext cx="7920880" cy="40934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primer1;</a:t>
            </a:r>
          </a:p>
          <a:p>
            <a:pPr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</a:t>
            </a:r>
          </a:p>
          <a:p>
            <a:pPr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 defTabSz="180975"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:=1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do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очень талантливый!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4200" dirty="0" smtClean="0"/>
          </a:p>
          <a:p>
            <a:pPr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4400" dirty="0"/>
          </a:p>
        </p:txBody>
      </p:sp>
      <p:pic>
        <p:nvPicPr>
          <p:cNvPr id="6" name="Рисунок 5" descr="anim349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5738" y="6000750"/>
            <a:ext cx="2057400" cy="8572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132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Пример программ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571612"/>
            <a:ext cx="8001056" cy="5078313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primer2;</a:t>
            </a:r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</a:t>
            </a:r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for 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:=100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 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999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do</a:t>
            </a:r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5400" dirty="0" smtClean="0"/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3200" dirty="0"/>
          </a:p>
        </p:txBody>
      </p:sp>
      <p:pic>
        <p:nvPicPr>
          <p:cNvPr id="9" name="Рисунок 8" descr="00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58" y="5786454"/>
            <a:ext cx="1085850" cy="7429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132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Пример программ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571612"/>
            <a:ext cx="8001056" cy="5078313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dk1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primer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</a:t>
            </a:r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for 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95 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downto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20  do</a:t>
            </a:r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5400" dirty="0" smtClean="0"/>
          </a:p>
          <a:p>
            <a:pPr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3200" dirty="0"/>
          </a:p>
        </p:txBody>
      </p:sp>
      <p:pic>
        <p:nvPicPr>
          <p:cNvPr id="7" name="Рисунок 6" descr="02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72" y="5572140"/>
            <a:ext cx="952500" cy="952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132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Пример программ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500174"/>
            <a:ext cx="8001056" cy="526297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primer4;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 s: real;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S:=0;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for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 100  do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S:=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S+i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Сумма чисел равна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’,S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4200" dirty="0" smtClean="0"/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4200" dirty="0"/>
          </a:p>
        </p:txBody>
      </p:sp>
      <p:pic>
        <p:nvPicPr>
          <p:cNvPr id="10" name="Рисунок 9" descr="вввввввввввввввввввввв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558" y="1772816"/>
            <a:ext cx="1643074" cy="12286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132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Пример программ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106" y="2636912"/>
            <a:ext cx="8001056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Составьте программу, которая вводит 10 чисел и вычисляет сумму этих чисел. </a:t>
            </a:r>
            <a:endParaRPr lang="ru-RU" sz="48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396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132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Пример программ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700808"/>
            <a:ext cx="8001056" cy="496751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 s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real;</a:t>
            </a:r>
          </a:p>
          <a:p>
            <a:pPr>
              <a:lnSpc>
                <a:spcPct val="90000"/>
              </a:lnSpc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lnSpc>
                <a:spcPct val="900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S:=0;</a:t>
            </a:r>
          </a:p>
          <a:p>
            <a:pPr>
              <a:lnSpc>
                <a:spcPct val="900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for 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</a:p>
          <a:p>
            <a:pPr>
              <a:lnSpc>
                <a:spcPct val="900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lnSpc>
                <a:spcPct val="90000"/>
              </a:lnSpc>
              <a:buNone/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(‘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Введите число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’);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Read(x);</a:t>
            </a:r>
          </a:p>
          <a:p>
            <a:pPr>
              <a:lnSpc>
                <a:spcPct val="90000"/>
              </a:lnSpc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S+x;</a:t>
            </a:r>
          </a:p>
          <a:p>
            <a:pPr>
              <a:lnSpc>
                <a:spcPct val="900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end;</a:t>
            </a:r>
            <a:endParaRPr lang="en-US" sz="3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Сумма чисел равна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’,S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3200" dirty="0" smtClean="0"/>
          </a:p>
          <a:p>
            <a:pPr>
              <a:lnSpc>
                <a:spcPct val="90000"/>
              </a:lnSpc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Рисунок 9" descr="вввввввввввввввввввввв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558" y="1772816"/>
            <a:ext cx="1643074" cy="1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203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132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Пример программ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500174"/>
            <a:ext cx="8001056" cy="59093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primer4;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 P: real;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P:=1;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for  </a:t>
            </a:r>
            <a:r>
              <a:rPr lang="en-US" sz="4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 100  do</a:t>
            </a:r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P:=P*i;</a:t>
            </a:r>
          </a:p>
          <a:p>
            <a:pPr marL="452438" indent="-452438"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Произведение чисел равно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’, P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4200" dirty="0" smtClean="0"/>
          </a:p>
          <a:p>
            <a:pPr>
              <a:buNone/>
            </a:pPr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4200" dirty="0"/>
          </a:p>
        </p:txBody>
      </p:sp>
      <p:pic>
        <p:nvPicPr>
          <p:cNvPr id="10" name="Рисунок 9" descr="вввввввввввввввввввввв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558" y="1772816"/>
            <a:ext cx="1643074" cy="1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42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S01017692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TS010167125</Template>
  <TotalTime>309</TotalTime>
  <Words>399</Words>
  <Application>Microsoft Office PowerPoint</Application>
  <PresentationFormat>Экран (4:3)</PresentationFormat>
  <Paragraphs>84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Monotype Corsiva</vt:lpstr>
      <vt:lpstr>Tw Cen MT</vt:lpstr>
      <vt:lpstr>Wingdings</vt:lpstr>
      <vt:lpstr>Wingdings 2</vt:lpstr>
      <vt:lpstr>Обычная</vt:lpstr>
      <vt:lpstr>TS010176925</vt:lpstr>
      <vt:lpstr>Оператор FOR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Работа на уроке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Оператор FOR</dc:title>
  <dc:creator>KLA</dc:creator>
  <cp:lastModifiedBy>Ludmila Kucenkova</cp:lastModifiedBy>
  <cp:revision>25</cp:revision>
  <dcterms:created xsi:type="dcterms:W3CDTF">2012-11-07T14:51:36Z</dcterms:created>
  <dcterms:modified xsi:type="dcterms:W3CDTF">2022-02-21T09:56:38Z</dcterms:modified>
</cp:coreProperties>
</file>