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5BDE-E184-491D-BF15-62AEEE99B3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05B8A-4758-4144-83B2-C114D7714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39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5BDE-E184-491D-BF15-62AEEE99B3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05B8A-4758-4144-83B2-C114D7714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366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5BDE-E184-491D-BF15-62AEEE99B3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05B8A-4758-4144-83B2-C114D7714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890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5BDE-E184-491D-BF15-62AEEE99B3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05B8A-4758-4144-83B2-C114D7714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174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5BDE-E184-491D-BF15-62AEEE99B3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05B8A-4758-4144-83B2-C114D7714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437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5BDE-E184-491D-BF15-62AEEE99B3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05B8A-4758-4144-83B2-C114D7714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445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5BDE-E184-491D-BF15-62AEEE99B3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05B8A-4758-4144-83B2-C114D7714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79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5BDE-E184-491D-BF15-62AEEE99B3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05B8A-4758-4144-83B2-C114D7714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58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5BDE-E184-491D-BF15-62AEEE99B3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05B8A-4758-4144-83B2-C114D7714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560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5BDE-E184-491D-BF15-62AEEE99B3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05B8A-4758-4144-83B2-C114D7714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912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5BDE-E184-491D-BF15-62AEEE99B3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05B8A-4758-4144-83B2-C114D7714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524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65BDE-E184-491D-BF15-62AEEE99B3CE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05B8A-4758-4144-83B2-C114D77149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807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70626" y="2089999"/>
            <a:ext cx="8202758" cy="13542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82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Работа текстом</a:t>
            </a:r>
            <a:endParaRPr lang="ru-RU" sz="8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952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0972" y="332656"/>
            <a:ext cx="5658921" cy="93871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5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БЕГУЩАЯ СТРОКА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641864"/>
            <a:ext cx="8496944" cy="49829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55600" indent="-3556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31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 первом кадре в</a:t>
            </a:r>
            <a:r>
              <a:rPr lang="ru-RU" sz="31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вести текст, используя инструмент «Текст» (А).</a:t>
            </a:r>
          </a:p>
          <a:p>
            <a:pPr marL="355600" indent="-3556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31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 помощью панели свойств отформатировать текст.</a:t>
            </a:r>
          </a:p>
          <a:p>
            <a:pPr marL="355600" indent="-3556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31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Выделить последний кадр и превратить его в ключевой  - </a:t>
            </a:r>
            <a:r>
              <a:rPr lang="en-US" sz="31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</a:t>
            </a:r>
            <a:r>
              <a:rPr lang="ru-RU" sz="31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6</a:t>
            </a:r>
            <a:r>
              <a:rPr lang="en-US" sz="31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sz="31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marL="355600" indent="-3556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31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Переместить текст в нужное положение.</a:t>
            </a:r>
          </a:p>
          <a:p>
            <a:pPr marL="355600" indent="-3556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31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Создать двойное движение.</a:t>
            </a:r>
            <a:endParaRPr lang="en-US" sz="31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ru-RU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6482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2712" y="188640"/>
            <a:ext cx="585544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Рассыпание текста</a:t>
            </a:r>
          </a:p>
          <a:p>
            <a:pPr algn="ctr"/>
            <a:r>
              <a:rPr lang="ru-RU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(или сбор букв)</a:t>
            </a:r>
            <a:endParaRPr lang="ru-RU" sz="4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844824"/>
            <a:ext cx="8496944" cy="46320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55600" indent="-355600" algn="just">
              <a:spcAft>
                <a:spcPts val="600"/>
              </a:spcAft>
              <a:buFont typeface="+mj-lt"/>
              <a:buAutoNum type="arabicPeriod"/>
            </a:pPr>
            <a:r>
              <a:rPr lang="ru-RU" sz="27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 первом кадре в</a:t>
            </a:r>
            <a:r>
              <a:rPr lang="ru-RU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вести текст, используя инструмент «Текст» (А).</a:t>
            </a:r>
          </a:p>
          <a:p>
            <a:pPr marL="355600" indent="-355600" algn="just">
              <a:spcAft>
                <a:spcPts val="600"/>
              </a:spcAft>
              <a:buFont typeface="+mj-lt"/>
              <a:buAutoNum type="arabicPeriod"/>
            </a:pPr>
            <a:r>
              <a:rPr lang="ru-RU" sz="27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 помощью панели свойств отформатировать текст.</a:t>
            </a:r>
          </a:p>
          <a:p>
            <a:pPr marL="355600" indent="-355600" algn="just">
              <a:spcAft>
                <a:spcPts val="600"/>
              </a:spcAft>
              <a:buFont typeface="+mj-lt"/>
              <a:buAutoNum type="arabicPeriod"/>
            </a:pPr>
            <a:r>
              <a:rPr lang="ru-RU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Выделить текст и из контекстного меню выбрать «Разделить», затем «Разделить по слоям»</a:t>
            </a:r>
            <a:r>
              <a:rPr lang="en-US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sz="27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marL="355600" indent="-355600" algn="just">
              <a:spcAft>
                <a:spcPts val="600"/>
              </a:spcAft>
              <a:buFont typeface="+mj-lt"/>
              <a:buAutoNum type="arabicPeriod"/>
            </a:pPr>
            <a:r>
              <a:rPr lang="ru-RU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Выделить последние кадры каждого слоя и превратить их в ключевые  - </a:t>
            </a:r>
            <a:r>
              <a:rPr lang="en-US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</a:t>
            </a:r>
            <a:r>
              <a:rPr lang="ru-RU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6</a:t>
            </a:r>
            <a:r>
              <a:rPr lang="en-US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sz="27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marL="355600" indent="-355600" algn="just">
              <a:spcAft>
                <a:spcPts val="600"/>
              </a:spcAft>
              <a:buFont typeface="+mj-lt"/>
              <a:buAutoNum type="arabicPeriod"/>
            </a:pPr>
            <a:r>
              <a:rPr lang="ru-RU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Переместить буквы в нужное положение (в последнем или первом кадрах).</a:t>
            </a:r>
          </a:p>
          <a:p>
            <a:pPr marL="355600" indent="-355600" algn="just">
              <a:spcAft>
                <a:spcPts val="600"/>
              </a:spcAft>
              <a:buFont typeface="+mj-lt"/>
              <a:buAutoNum type="arabicPeriod"/>
            </a:pPr>
            <a:r>
              <a:rPr lang="ru-RU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Создать двойное движение (для каждого слоя).</a:t>
            </a:r>
            <a:endParaRPr lang="en-US" sz="27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56346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6975" y="188640"/>
            <a:ext cx="704693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Превращение букв</a:t>
            </a:r>
            <a:endParaRPr lang="ru-RU" sz="6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1968" y="1700808"/>
            <a:ext cx="8496944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55600" indent="-355600" algn="just">
              <a:spcAft>
                <a:spcPts val="600"/>
              </a:spcAft>
              <a:buFont typeface="+mj-lt"/>
              <a:buAutoNum type="arabicPeriod"/>
            </a:pPr>
            <a:r>
              <a:rPr lang="ru-RU" sz="27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 первом кадре в</a:t>
            </a:r>
            <a:r>
              <a:rPr lang="ru-RU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вести текст, используя инструмент «Текст» (А).</a:t>
            </a:r>
          </a:p>
          <a:p>
            <a:pPr marL="355600" indent="-355600" algn="just">
              <a:spcAft>
                <a:spcPts val="600"/>
              </a:spcAft>
              <a:buFont typeface="+mj-lt"/>
              <a:buAutoNum type="arabicPeriod"/>
            </a:pPr>
            <a:r>
              <a:rPr lang="ru-RU" sz="27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 помощью панели свойств отформатировать текст.</a:t>
            </a:r>
          </a:p>
          <a:p>
            <a:pPr marL="355600" indent="-355600" algn="just">
              <a:spcAft>
                <a:spcPts val="600"/>
              </a:spcAft>
              <a:buFont typeface="+mj-lt"/>
              <a:buAutoNum type="arabicPeriod"/>
            </a:pPr>
            <a:r>
              <a:rPr lang="ru-RU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Выделить последний кадр и превратить его в пустой ключевой  - </a:t>
            </a:r>
            <a:r>
              <a:rPr lang="en-US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</a:t>
            </a:r>
            <a:r>
              <a:rPr lang="ru-RU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7</a:t>
            </a:r>
            <a:r>
              <a:rPr lang="en-US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sz="27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marL="355600" indent="-355600" algn="just">
              <a:spcAft>
                <a:spcPts val="600"/>
              </a:spcAft>
              <a:buFont typeface="+mj-lt"/>
              <a:buAutoNum type="arabicPeriod"/>
            </a:pPr>
            <a:r>
              <a:rPr lang="ru-RU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Написать другой текст.</a:t>
            </a:r>
          </a:p>
          <a:p>
            <a:pPr marL="355600" indent="-355600" algn="just">
              <a:spcAft>
                <a:spcPts val="600"/>
              </a:spcAft>
              <a:buFont typeface="+mj-lt"/>
              <a:buAutoNum type="arabicPeriod"/>
            </a:pPr>
            <a:r>
              <a:rPr lang="ru-RU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Преобразовать текст из первого и последнего кадров (из контекстного меню дважды выбрать «Разделить» для каждого текста)</a:t>
            </a:r>
            <a:r>
              <a:rPr lang="en-US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sz="27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marL="355600" indent="-355600" algn="just">
              <a:spcAft>
                <a:spcPts val="600"/>
              </a:spcAft>
              <a:buFont typeface="+mj-lt"/>
              <a:buAutoNum type="arabicPeriod"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 любом промежуточном кадре установить </a:t>
            </a:r>
            <a:r>
              <a:rPr lang="ru-RU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автозаполнение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выбрав свойства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Shape.</a:t>
            </a:r>
            <a:endParaRPr lang="en-US" sz="27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92794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198</Words>
  <Application>Microsoft Office PowerPoint</Application>
  <PresentationFormat>Экран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Куценкова Людмила Альфредовна</dc:creator>
  <cp:lastModifiedBy>klakla</cp:lastModifiedBy>
  <cp:revision>5</cp:revision>
  <dcterms:created xsi:type="dcterms:W3CDTF">2017-03-20T15:12:01Z</dcterms:created>
  <dcterms:modified xsi:type="dcterms:W3CDTF">2021-12-05T17:09:57Z</dcterms:modified>
</cp:coreProperties>
</file>