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3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Средний стиль 1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129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153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174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8317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51116" y="75416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18169" y="299357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649328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7807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2079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37454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937844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8094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858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672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5074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893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867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933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7054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4451227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68602" y="609601"/>
            <a:ext cx="2441519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451212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12/4/2021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82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12/4/2021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628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  <p:sldLayoutId id="2147483705" r:id="rId12"/>
    <p:sldLayoutId id="2147483706" r:id="rId13"/>
    <p:sldLayoutId id="2147483707" r:id="rId14"/>
    <p:sldLayoutId id="2147483708" r:id="rId15"/>
    <p:sldLayoutId id="2147483709" r:id="rId16"/>
    <p:sldLayoutId id="2147483710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nFL7kyXozUM" TargetMode="External"/><Relationship Id="rId13" Type="http://schemas.openxmlformats.org/officeDocument/2006/relationships/hyperlink" Target="https://www.youtube.com/watch?v=dtRaAPUZAqU" TargetMode="External"/><Relationship Id="rId3" Type="http://schemas.openxmlformats.org/officeDocument/2006/relationships/hyperlink" Target="https://videotutor-rusyaz.ru/uchenikam/teoriya/77-tipyistilirech.html" TargetMode="External"/><Relationship Id="rId7" Type="http://schemas.openxmlformats.org/officeDocument/2006/relationships/hyperlink" Target="https://www.youtube.com/watch?v=IpOmLriEwvI" TargetMode="External"/><Relationship Id="rId12" Type="http://schemas.openxmlformats.org/officeDocument/2006/relationships/hyperlink" Target="https://www.youtube.com/watch?v=BZ7DD_VN2B0" TargetMode="External"/><Relationship Id="rId2" Type="http://schemas.openxmlformats.org/officeDocument/2006/relationships/hyperlink" Target="https://russkiiyazyk.ru/stilistika/stili-rechi-v-russkom-yazyke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youtube.com/watch?v=6M2r-4rxO3U" TargetMode="External"/><Relationship Id="rId11" Type="http://schemas.openxmlformats.org/officeDocument/2006/relationships/hyperlink" Target="https://www.youtube.com/watch?v=2gEBgObWVoA" TargetMode="External"/><Relationship Id="rId5" Type="http://schemas.openxmlformats.org/officeDocument/2006/relationships/hyperlink" Target="https://www.youtube.com/watch?v=AXzzxqUskWs" TargetMode="External"/><Relationship Id="rId10" Type="http://schemas.openxmlformats.org/officeDocument/2006/relationships/hyperlink" Target="https://www.youtube.com/watch?v=m8roeh-ibzg" TargetMode="External"/><Relationship Id="rId4" Type="http://schemas.openxmlformats.org/officeDocument/2006/relationships/hyperlink" Target="https://www.youtube.com/watch?v=NIbinZAAXVc" TargetMode="External"/><Relationship Id="rId9" Type="http://schemas.openxmlformats.org/officeDocument/2006/relationships/hyperlink" Target="https://www.youtube.com/watch?v=N4k1UiKgU_k" TargetMode="External"/><Relationship Id="rId14" Type="http://schemas.openxmlformats.org/officeDocument/2006/relationships/hyperlink" Target="https://www.youtube.com/watch?v=0E6WhTI000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753" y="1184090"/>
            <a:ext cx="8970494" cy="2971051"/>
          </a:xfrm>
        </p:spPr>
        <p:txBody>
          <a:bodyPr>
            <a:noAutofit/>
          </a:bodyPr>
          <a:lstStyle/>
          <a:p>
            <a:r>
              <a:rPr lang="ru-RU" sz="9600" b="1" cap="none" spc="50" dirty="0">
                <a:ln w="0"/>
                <a:solidFill>
                  <a:srgbClr val="0070C0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  <a:reflection blurRad="6350" stA="55000" endA="300" endPos="45500" dir="5400000" sy="-100000" algn="bl" rotWithShape="0"/>
                </a:effectLst>
              </a:rPr>
              <a:t>ПОЛЕЗНЫЕ ССЫЛКИ</a:t>
            </a:r>
            <a:endParaRPr lang="ru-RU" sz="9600" b="1" cap="none" spc="50" dirty="0">
              <a:ln w="0"/>
              <a:solidFill>
                <a:srgbClr val="0070C0"/>
              </a:solidFill>
              <a:effectLst>
                <a:innerShdw blurRad="63500" dist="50800" dir="13500000">
                  <a:srgbClr val="000000">
                    <a:alpha val="50000"/>
                  </a:srgbClr>
                </a:innerShdw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349948" y="4787153"/>
            <a:ext cx="4444101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5000" endA="300" endPos="45500" dir="5400000" sy="-100000" algn="bl" rotWithShape="0"/>
                </a:effectLst>
              </a:rPr>
              <a:t>СТИЛИ РЕЧИ</a:t>
            </a:r>
            <a:endParaRPr lang="ru-RU" sz="6000" b="1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5000" endA="300" endPos="455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83709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907714880"/>
              </p:ext>
            </p:extLst>
          </p:nvPr>
        </p:nvGraphicFramePr>
        <p:xfrm>
          <a:off x="40342" y="132067"/>
          <a:ext cx="9049871" cy="6647655"/>
        </p:xfrm>
        <a:graphic>
          <a:graphicData uri="http://schemas.openxmlformats.org/drawingml/2006/table">
            <a:tbl>
              <a:tblPr firstCol="1" bandRow="1">
                <a:tableStyleId>{9DCAF9ED-07DC-4A11-8D7F-57B35C25682E}</a:tableStyleId>
              </a:tblPr>
              <a:tblGrid>
                <a:gridCol w="4563855"/>
                <a:gridCol w="4486016"/>
              </a:tblGrid>
              <a:tr h="607296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sng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hlinkClick r:id="rId2"/>
                        </a:rPr>
                        <a:t>https://russkiiyazyk.ru/stilistika/stili-rechi-v-russkom-yazyke.html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Comic Sans MS" panose="030F0702030302020204" pitchFamily="66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Стили речи в русском языке</a:t>
                      </a:r>
                      <a:endParaRPr lang="ru-RU" sz="1600" dirty="0" smtClean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6335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sng">
                          <a:effectLst/>
                          <a:hlinkClick r:id="rId3"/>
                        </a:rPr>
                        <a:t>https://videotutor-rusyaz.ru/uchenikam/teoriya/77-tipyistilirech.html</a:t>
                      </a:r>
                      <a:endParaRPr lang="ru-RU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Comic Sans MS" panose="030F0702030302020204" pitchFamily="66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Видеотьютор</a:t>
                      </a:r>
                      <a:r>
                        <a:rPr lang="ru-RU" sz="1600" dirty="0">
                          <a:effectLst/>
                          <a:latin typeface="Comic Sans MS" panose="030F0702030302020204" pitchFamily="66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по русскому языку. Типы и стили речи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9183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sng">
                          <a:effectLst/>
                          <a:hlinkClick r:id="rId4"/>
                        </a:rPr>
                        <a:t>https://www.youtube.com/watch?v=NIbinZAAXVc</a:t>
                      </a:r>
                      <a:endParaRPr lang="ru-RU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omic Sans MS" panose="030F0702030302020204" pitchFamily="66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Видео. Стили речи. Научный стиль, разговорный, официально-деловой, художественный, публицистический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505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sng">
                          <a:effectLst/>
                          <a:hlinkClick r:id="rId5"/>
                        </a:rPr>
                        <a:t>https://www.youtube.com/watch?v=AXzzxqUskWs</a:t>
                      </a:r>
                      <a:endParaRPr lang="ru-RU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omic Sans MS" panose="030F0702030302020204" pitchFamily="66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Видео. Стили речи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296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sng" dirty="0">
                          <a:effectLst/>
                          <a:hlinkClick r:id="rId6"/>
                        </a:rPr>
                        <a:t>https://www.youtube.com/watch?v=6M2r-4rxO3U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omic Sans MS" panose="030F0702030302020204" pitchFamily="66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Публицистический и художественный: отличия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505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sng" dirty="0">
                          <a:effectLst/>
                          <a:hlinkClick r:id="rId7"/>
                        </a:rPr>
                        <a:t>https://www.youtube.com/watch?v=IpOmLriEwvI</a:t>
                      </a:r>
                      <a:endParaRPr lang="ru-RU" sz="14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omic Sans MS" panose="030F0702030302020204" pitchFamily="66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Стили и типы речи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505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sng">
                          <a:effectLst/>
                          <a:hlinkClick r:id="rId8"/>
                        </a:rPr>
                        <a:t>https://www.youtube.com/watch?v=nFL7kyXozUM</a:t>
                      </a:r>
                      <a:endParaRPr lang="ru-RU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omic Sans MS" panose="030F0702030302020204" pitchFamily="66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Научный стиль. Языковые особенности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505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sng">
                          <a:effectLst/>
                          <a:hlinkClick r:id="rId9"/>
                        </a:rPr>
                        <a:t>https://www.youtube.com/watch?v=N4k1UiKgU_k</a:t>
                      </a:r>
                      <a:endParaRPr lang="ru-RU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omic Sans MS" panose="030F0702030302020204" pitchFamily="66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Стилистика русского языка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505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sng">
                          <a:effectLst/>
                          <a:hlinkClick r:id="rId10"/>
                        </a:rPr>
                        <a:t>https://www.youtube.com/watch?v=m8roeh-ibzg</a:t>
                      </a:r>
                      <a:endParaRPr lang="ru-RU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omic Sans MS" panose="030F0702030302020204" pitchFamily="66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Научный стиль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505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sng">
                          <a:effectLst/>
                          <a:hlinkClick r:id="rId11"/>
                        </a:rPr>
                        <a:t>https://www.youtube.com/watch?v=2gEBgObWVoA</a:t>
                      </a:r>
                      <a:endParaRPr lang="ru-RU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omic Sans MS" panose="030F0702030302020204" pitchFamily="66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Публицистический стиль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505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sng">
                          <a:effectLst/>
                          <a:hlinkClick r:id="rId12"/>
                        </a:rPr>
                        <a:t>https://www.youtube.com/watch?v=BZ7DD_VN2B0</a:t>
                      </a:r>
                      <a:endParaRPr lang="ru-RU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omic Sans MS" panose="030F0702030302020204" pitchFamily="66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Разговорная речь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505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sng">
                          <a:effectLst/>
                          <a:hlinkClick r:id="rId13"/>
                        </a:rPr>
                        <a:t>https://www.youtube.com/watch?v=dtRaAPUZAqU</a:t>
                      </a:r>
                      <a:endParaRPr lang="ru-RU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omic Sans MS" panose="030F0702030302020204" pitchFamily="66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Художественный стиль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505"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u="sng">
                          <a:effectLst/>
                          <a:hlinkClick r:id="rId14"/>
                        </a:rPr>
                        <a:t>https://www.youtube.com/watch?v=0E6WhTI000I</a:t>
                      </a:r>
                      <a:endParaRPr lang="ru-RU" sz="14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0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Comic Sans MS" panose="030F0702030302020204" pitchFamily="66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Официально-деловой стиль</a:t>
                      </a:r>
                      <a:endParaRPr lang="ru-RU" sz="1600" dirty="0">
                        <a:solidFill>
                          <a:schemeClr val="bg1"/>
                        </a:solidFill>
                        <a:effectLst/>
                        <a:latin typeface="Comic Sans MS" panose="030F0702030302020204" pitchFamily="66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14665" marB="14665" anchor="b">
                    <a:lnL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B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6474935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14</TotalTime>
  <Words>103</Words>
  <Application>Microsoft Office PowerPoint</Application>
  <PresentationFormat>Экран (4:3)</PresentationFormat>
  <Paragraphs>28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Calibri</vt:lpstr>
      <vt:lpstr>Comic Sans MS</vt:lpstr>
      <vt:lpstr>Times New Roman</vt:lpstr>
      <vt:lpstr>Tw Cen MT</vt:lpstr>
      <vt:lpstr>Verdana</vt:lpstr>
      <vt:lpstr>Капля</vt:lpstr>
      <vt:lpstr>ПОЛЕЗНЫЕ ССЫЛКИ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ПОЛЕЗНЫЕ ССЫЛКИ</dc:title>
  <dc:creator>klakla</dc:creator>
  <cp:lastModifiedBy>klakla</cp:lastModifiedBy>
  <cp:revision>8</cp:revision>
  <dcterms:created xsi:type="dcterms:W3CDTF">2021-12-04T17:42:02Z</dcterms:created>
  <dcterms:modified xsi:type="dcterms:W3CDTF">2021-12-04T18:13:07Z</dcterms:modified>
</cp:coreProperties>
</file>