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crdownload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2B6"/>
    <a:srgbClr val="E60000"/>
    <a:srgbClr val="26B71F"/>
    <a:srgbClr val="E36B6B"/>
    <a:srgbClr val="118ADA"/>
    <a:srgbClr val="663300"/>
    <a:srgbClr val="4D0B15"/>
    <a:srgbClr val="E4D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7BB64-5076-4763-9A3C-19A34A0DEFED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E8841-2CA0-4752-92E0-1761ED40F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67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09FC5-FA0D-44E7-BF13-F42F419CDF99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C52CC-0CCC-437D-B034-3D511E65B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1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5E53F-B5C0-4474-AEB2-0A5B65C4D0C1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FE11C-F098-48B5-B19C-1AAF815E2D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3B33C-DDFE-4EFB-BDE2-3EDE97FD45A8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6C0A1-50A8-4E27-8DDB-8020C6BB0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43F22-1E34-4CEB-A37C-2BF624894F2F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8676E-9538-4712-90DF-08AD363C5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7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7A427-C5B2-4862-A905-4D08C629369F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E216C-AE67-4BD1-925B-CDBBEC6E1F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ED7BE-6D1B-4966-8957-9F59CE3763C1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DF648-1532-4B6F-9B6D-CBE106399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46509-842B-4244-BA9F-5A0615D87B6A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605F-605A-4D40-8896-A2DB4BBEC6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4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F3419-B9E4-41E3-9DBE-C51206AAA50A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FD060-DDE3-4A83-A83A-40FAD229AA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6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8BAC06B-F917-470F-BFA7-5DB12CEF2CBC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784153-082D-409C-A75E-EC26629D3F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8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93F48-9E37-4060-A03D-32C380737A00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140E5-C4C2-4492-BF96-6FE05DC0F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9F53FE-07FC-4394-8B05-115F3E49DDE7}" type="datetimeFigureOut">
              <a:rPr lang="en-US" smtClean="0"/>
              <a:pPr>
                <a:defRPr/>
              </a:pPr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3D8FCB-6B26-41A8-BDBA-964723563D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3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crdownload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crdownload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crdownload"/><Relationship Id="rId2" Type="http://schemas.openxmlformats.org/officeDocument/2006/relationships/image" Target="../media/image6.crdownload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341424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ea typeface="+mj-ea"/>
              </a:rPr>
              <a:t>АНИМАЦИЯ</a:t>
            </a:r>
            <a:br>
              <a:rPr lang="ru-RU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ea typeface="+mj-ea"/>
              </a:rPr>
            </a:br>
            <a:r>
              <a:rPr lang="ru-RU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ea typeface="+mj-ea"/>
              </a:rPr>
              <a:t>ДВИЖЕНИЯ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ea typeface="+mj-e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4253854"/>
            <a:ext cx="190500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4163367"/>
            <a:ext cx="1924050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35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ea typeface="+mj-ea"/>
              </a:rPr>
              <a:t>ЗАДАНИЯ</a:t>
            </a:r>
            <a:endParaRPr lang="uk-UA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ea typeface="+mj-ea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6503" y="1988840"/>
            <a:ext cx="8065937" cy="2592288"/>
          </a:xfrm>
        </p:spPr>
        <p:txBody>
          <a:bodyPr>
            <a:noAutofit/>
          </a:bodyPr>
          <a:lstStyle/>
          <a:p>
            <a:pPr marL="742950" indent="-742950" algn="just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3800" b="1" dirty="0" smtClean="0"/>
              <a:t>РТ, урок </a:t>
            </a:r>
            <a:r>
              <a:rPr lang="ru-RU" sz="3800" b="1" dirty="0" smtClean="0"/>
              <a:t>8, </a:t>
            </a:r>
            <a:r>
              <a:rPr lang="ru-RU" sz="3800" b="1" dirty="0" smtClean="0"/>
              <a:t>задание </a:t>
            </a:r>
            <a:r>
              <a:rPr lang="ru-RU" sz="3800" b="1" dirty="0" smtClean="0"/>
              <a:t>4, стр.39 – движение рыбок.</a:t>
            </a:r>
            <a:endParaRPr lang="ru-RU" sz="3800" b="1" dirty="0" smtClean="0"/>
          </a:p>
          <a:p>
            <a:pPr marL="742950" indent="-742950" algn="just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3800" b="1" dirty="0" smtClean="0"/>
              <a:t>Улыбающийся</a:t>
            </a:r>
          </a:p>
          <a:p>
            <a:pPr marL="0" indent="80010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3800" b="1" dirty="0" smtClean="0"/>
              <a:t>смайлик.</a:t>
            </a:r>
            <a:endParaRPr lang="ru-RU" sz="3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37748"/>
            <a:ext cx="4299434" cy="28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8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40" y="332656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</a:rPr>
              <a:t>АЛГОРИТМ ДВИЖЕНИЯ</a:t>
            </a:r>
            <a:b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</a:rPr>
            </a:br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</a:rPr>
              <a:t>ПО ПРЯМОЙ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j-ea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60240" y="1772816"/>
            <a:ext cx="8280920" cy="4648200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uk-UA" altLang="uk-UA" sz="2800" dirty="0" err="1" smtClean="0"/>
              <a:t>Нарисовать</a:t>
            </a:r>
            <a:r>
              <a:rPr lang="uk-UA" altLang="uk-UA" sz="2800" dirty="0" smtClean="0"/>
              <a:t> </a:t>
            </a:r>
            <a:r>
              <a:rPr lang="uk-UA" altLang="uk-UA" sz="2800" dirty="0" err="1" smtClean="0"/>
              <a:t>объект</a:t>
            </a:r>
            <a:r>
              <a:rPr lang="uk-UA" altLang="uk-UA" sz="2800" dirty="0" smtClean="0"/>
              <a:t>.</a:t>
            </a:r>
          </a:p>
          <a:p>
            <a:pPr marL="514350" indent="-51435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uk-UA" altLang="uk-UA" sz="2800" dirty="0" err="1" smtClean="0"/>
              <a:t>Преобразовать</a:t>
            </a:r>
            <a:r>
              <a:rPr lang="uk-UA" altLang="uk-UA" sz="2800" dirty="0" smtClean="0"/>
              <a:t> его в символ </a:t>
            </a:r>
            <a:r>
              <a:rPr lang="uk-UA" altLang="uk-UA" sz="2800" dirty="0" err="1" smtClean="0"/>
              <a:t>типа</a:t>
            </a:r>
            <a:r>
              <a:rPr lang="uk-UA" altLang="uk-UA" sz="2800" dirty="0" smtClean="0"/>
              <a:t> </a:t>
            </a:r>
            <a:r>
              <a:rPr lang="uk-UA" alt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Графика</a:t>
            </a:r>
            <a:r>
              <a:rPr lang="uk-UA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F8)</a:t>
            </a:r>
            <a:r>
              <a:rPr lang="uk-UA" altLang="uk-UA" sz="2800" dirty="0" smtClean="0"/>
              <a:t>.</a:t>
            </a:r>
            <a:endParaRPr lang="uk-UA" altLang="uk-UA" sz="2800" dirty="0" smtClean="0"/>
          </a:p>
          <a:p>
            <a:pPr marL="514350" indent="-51435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uk-UA" altLang="uk-UA" sz="2800" dirty="0" err="1" smtClean="0"/>
              <a:t>Выделить</a:t>
            </a:r>
            <a:r>
              <a:rPr lang="uk-UA" altLang="uk-UA" sz="2800" dirty="0" smtClean="0"/>
              <a:t> на </a:t>
            </a:r>
            <a:r>
              <a:rPr lang="uk-UA" altLang="uk-UA" sz="2800" dirty="0" err="1" smtClean="0"/>
              <a:t>шкале</a:t>
            </a:r>
            <a:r>
              <a:rPr lang="uk-UA" altLang="uk-UA" sz="2800" dirty="0" smtClean="0"/>
              <a:t> </a:t>
            </a:r>
            <a:r>
              <a:rPr lang="uk-UA" altLang="uk-UA" sz="2800" dirty="0" err="1" smtClean="0"/>
              <a:t>времени</a:t>
            </a:r>
            <a:r>
              <a:rPr lang="uk-UA" altLang="uk-UA" sz="2800" dirty="0" smtClean="0"/>
              <a:t> </a:t>
            </a:r>
            <a:r>
              <a:rPr lang="uk-UA" altLang="uk-UA" sz="2800" dirty="0" err="1" smtClean="0"/>
              <a:t>необходимый</a:t>
            </a:r>
            <a:r>
              <a:rPr lang="uk-UA" altLang="uk-UA" sz="2800" dirty="0" smtClean="0"/>
              <a:t> кадр (</a:t>
            </a:r>
            <a:r>
              <a:rPr lang="uk-UA" altLang="uk-UA" sz="2800" dirty="0" err="1" smtClean="0"/>
              <a:t>последний</a:t>
            </a:r>
            <a:r>
              <a:rPr lang="uk-UA" altLang="uk-UA" sz="2800" dirty="0" smtClean="0"/>
              <a:t> для </a:t>
            </a:r>
            <a:r>
              <a:rPr lang="uk-UA" altLang="uk-UA" sz="2800" dirty="0" err="1" smtClean="0"/>
              <a:t>этой</a:t>
            </a:r>
            <a:r>
              <a:rPr lang="uk-UA" altLang="uk-UA" sz="2800" dirty="0" smtClean="0"/>
              <a:t> </a:t>
            </a:r>
            <a:r>
              <a:rPr lang="uk-UA" altLang="uk-UA" sz="2800" dirty="0" err="1" smtClean="0"/>
              <a:t>фазы</a:t>
            </a:r>
            <a:r>
              <a:rPr lang="uk-UA" altLang="uk-UA" sz="2800" dirty="0" smtClean="0"/>
              <a:t>) и </a:t>
            </a:r>
            <a:r>
              <a:rPr lang="uk-UA" altLang="uk-UA" sz="2800" dirty="0" err="1" smtClean="0"/>
              <a:t>преобразовать</a:t>
            </a:r>
            <a:r>
              <a:rPr lang="uk-UA" altLang="uk-UA" sz="2800" dirty="0" smtClean="0"/>
              <a:t> его в </a:t>
            </a:r>
            <a:r>
              <a:rPr lang="uk-UA" altLang="uk-UA" sz="2800" dirty="0" err="1" smtClean="0"/>
              <a:t>ключевой</a:t>
            </a:r>
            <a:r>
              <a:rPr lang="uk-UA" altLang="uk-UA" sz="2800" dirty="0" smtClean="0"/>
              <a:t> (</a:t>
            </a:r>
            <a:r>
              <a:rPr lang="en-US" alt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F6</a:t>
            </a:r>
            <a:r>
              <a:rPr lang="en-US" altLang="uk-UA" sz="2800" dirty="0" smtClean="0"/>
              <a:t>)</a:t>
            </a:r>
            <a:r>
              <a:rPr lang="uk-UA" altLang="uk-UA" sz="2800" dirty="0" smtClean="0"/>
              <a:t>.</a:t>
            </a:r>
            <a:endParaRPr lang="en-US" altLang="uk-UA" sz="2800" dirty="0" smtClean="0"/>
          </a:p>
          <a:p>
            <a:pPr marL="514350" indent="-51435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altLang="uk-UA" sz="2800" dirty="0" smtClean="0"/>
              <a:t>На последнем кадре изменить положение и форму объекта.</a:t>
            </a:r>
          </a:p>
          <a:p>
            <a:pPr marL="514350" indent="-51435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altLang="uk-UA" sz="2800" dirty="0" smtClean="0"/>
              <a:t>Выделить любой промежуточный кадр и из контекстного меню выбрать </a:t>
            </a:r>
            <a:r>
              <a:rPr lang="ru-RU" altLang="uk-UA" sz="2800" b="1" i="1" dirty="0" smtClean="0"/>
              <a:t>Создать двойное движение.</a:t>
            </a:r>
            <a:endParaRPr lang="uk-UA" altLang="uk-UA" sz="2800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01" y="476672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ea typeface="+mj-ea"/>
              </a:rPr>
              <a:t>СВОЙСТВА ДВИЖЕНИЯ</a:t>
            </a:r>
            <a:endParaRPr lang="uk-UA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ea typeface="+mj-ea"/>
            </a:endParaRPr>
          </a:p>
        </p:txBody>
      </p:sp>
      <p:pic>
        <p:nvPicPr>
          <p:cNvPr id="3" name="Объект 2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7248"/>
            <a:ext cx="7587732" cy="154662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0877" y="1916832"/>
            <a:ext cx="8604448" cy="17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D0D0D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D0D0D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D0D0D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D0D0D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D0D0D"/>
                </a:solidFill>
                <a:latin typeface="Microsoft New Tai Lue" panose="020B0502040204020203" pitchFamily="34" charset="0"/>
                <a:ea typeface="Microsoft New Tai Lue" panose="020B0502040204020203" pitchFamily="34" charset="0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uk-UA" altLang="uk-UA" sz="3400" b="1" dirty="0" err="1" smtClean="0"/>
              <a:t>Выделить</a:t>
            </a:r>
            <a:r>
              <a:rPr lang="uk-UA" altLang="uk-UA" sz="3400" b="1" dirty="0" smtClean="0"/>
              <a:t> </a:t>
            </a:r>
            <a:r>
              <a:rPr lang="uk-UA" altLang="uk-UA" sz="3400" b="1" dirty="0" err="1" smtClean="0"/>
              <a:t>первый</a:t>
            </a:r>
            <a:r>
              <a:rPr lang="uk-UA" altLang="uk-UA" sz="3400" b="1" dirty="0" smtClean="0"/>
              <a:t> кадр.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uk-UA" altLang="uk-UA" sz="3400" b="1" dirty="0" smtClean="0"/>
              <a:t>На </a:t>
            </a:r>
            <a:r>
              <a:rPr lang="uk-UA" altLang="uk-UA" sz="3400" b="1" dirty="0" err="1" smtClean="0"/>
              <a:t>панели</a:t>
            </a:r>
            <a:r>
              <a:rPr lang="uk-UA" altLang="uk-UA" sz="3400" b="1" dirty="0" smtClean="0"/>
              <a:t> </a:t>
            </a:r>
            <a:r>
              <a:rPr lang="uk-UA" altLang="uk-UA" sz="3400" b="1" dirty="0" err="1" smtClean="0"/>
              <a:t>свойств</a:t>
            </a:r>
            <a:r>
              <a:rPr lang="uk-UA" altLang="uk-UA" sz="3400" b="1" dirty="0" smtClean="0"/>
              <a:t> установить </a:t>
            </a:r>
            <a:r>
              <a:rPr lang="uk-UA" altLang="uk-UA" sz="3400" b="1" dirty="0" err="1" smtClean="0"/>
              <a:t>необходимые</a:t>
            </a:r>
            <a:r>
              <a:rPr lang="uk-UA" altLang="uk-UA" sz="3400" b="1" dirty="0" smtClean="0"/>
              <a:t> </a:t>
            </a:r>
            <a:r>
              <a:rPr lang="uk-UA" altLang="uk-UA" sz="3400" b="1" dirty="0" err="1" smtClean="0"/>
              <a:t>параметры</a:t>
            </a:r>
            <a:r>
              <a:rPr lang="uk-UA" altLang="uk-UA" sz="34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35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ea typeface="+mj-ea"/>
              </a:rPr>
              <a:t>ЗАДАНИЯ</a:t>
            </a:r>
            <a:endParaRPr lang="uk-UA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ea typeface="+mj-ea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9714" y="1916832"/>
            <a:ext cx="8419181" cy="2592288"/>
          </a:xfrm>
        </p:spPr>
        <p:txBody>
          <a:bodyPr>
            <a:noAutofit/>
          </a:bodyPr>
          <a:lstStyle/>
          <a:p>
            <a:pPr marL="742950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3800" b="1" dirty="0" smtClean="0"/>
              <a:t>РТ, урок </a:t>
            </a:r>
            <a:r>
              <a:rPr lang="en-US" sz="3800" b="1" dirty="0" smtClean="0"/>
              <a:t>10</a:t>
            </a:r>
            <a:r>
              <a:rPr lang="ru-RU" sz="3800" b="1" dirty="0" smtClean="0"/>
              <a:t>, </a:t>
            </a:r>
            <a:r>
              <a:rPr lang="ru-RU" sz="3800" b="1" dirty="0" smtClean="0"/>
              <a:t>задание </a:t>
            </a:r>
            <a:r>
              <a:rPr lang="en-US" sz="3800" b="1" dirty="0" smtClean="0"/>
              <a:t>3</a:t>
            </a:r>
            <a:r>
              <a:rPr lang="ru-RU" sz="3800" b="1" dirty="0" smtClean="0"/>
              <a:t>, стр.</a:t>
            </a:r>
            <a:r>
              <a:rPr lang="en-US" sz="3800" b="1" dirty="0" smtClean="0"/>
              <a:t>46 (</a:t>
            </a:r>
            <a:r>
              <a:rPr lang="ru-RU" sz="3800" b="1" dirty="0" smtClean="0"/>
              <a:t>колобок)</a:t>
            </a:r>
            <a:r>
              <a:rPr lang="en-US" sz="3800" b="1" dirty="0" smtClean="0"/>
              <a:t>.</a:t>
            </a:r>
          </a:p>
          <a:p>
            <a:pPr marL="742950" indent="-74295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3800" b="1" dirty="0" smtClean="0"/>
              <a:t>РТ</a:t>
            </a:r>
            <a:r>
              <a:rPr lang="ru-RU" sz="3800" b="1" dirty="0"/>
              <a:t>, урок </a:t>
            </a:r>
            <a:r>
              <a:rPr lang="en-US" sz="3800" b="1" dirty="0"/>
              <a:t>10</a:t>
            </a:r>
            <a:r>
              <a:rPr lang="ru-RU" sz="3800" b="1" dirty="0"/>
              <a:t>, </a:t>
            </a:r>
            <a:endParaRPr lang="ru-RU" sz="3800" b="1" dirty="0" smtClean="0"/>
          </a:p>
          <a:p>
            <a:pPr marL="0" indent="714375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3800" b="1" dirty="0" smtClean="0"/>
              <a:t>задание </a:t>
            </a:r>
            <a:r>
              <a:rPr lang="en-US" sz="3800" b="1" dirty="0" smtClean="0"/>
              <a:t>4</a:t>
            </a:r>
            <a:r>
              <a:rPr lang="ru-RU" sz="3800" b="1" dirty="0" smtClean="0"/>
              <a:t>, </a:t>
            </a:r>
          </a:p>
          <a:p>
            <a:pPr marL="0" indent="714375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3800" b="1" dirty="0" smtClean="0"/>
              <a:t>стр.</a:t>
            </a:r>
            <a:r>
              <a:rPr lang="en-US" sz="3800" b="1" dirty="0" smtClean="0"/>
              <a:t>47</a:t>
            </a:r>
            <a:r>
              <a:rPr lang="ru-RU" sz="3800" b="1" dirty="0" smtClean="0"/>
              <a:t> </a:t>
            </a:r>
          </a:p>
          <a:p>
            <a:pPr marL="0" indent="714375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3800" b="1" dirty="0" smtClean="0"/>
              <a:t>(мельница)</a:t>
            </a:r>
            <a:r>
              <a:rPr lang="en-US" sz="3800" b="1" dirty="0" smtClean="0"/>
              <a:t>.</a:t>
            </a:r>
            <a:endParaRPr lang="ru-RU" sz="3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64904"/>
            <a:ext cx="53777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ea typeface="+mj-ea"/>
              </a:rPr>
              <a:t>ДОМАШНЕЕ ЗАДАНИЕ</a:t>
            </a:r>
            <a:endParaRPr lang="uk-UA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ea typeface="+mj-ea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5309" y="2132856"/>
            <a:ext cx="7200800" cy="2592288"/>
          </a:xfrm>
        </p:spPr>
        <p:txBody>
          <a:bodyPr/>
          <a:lstStyle/>
          <a:p>
            <a:pPr marL="742950" indent="-742950" algn="just">
              <a:buFont typeface="+mj-lt"/>
              <a:buAutoNum type="arabicPeriod"/>
            </a:pPr>
            <a:r>
              <a:rPr lang="ru-RU" sz="4400" b="1" dirty="0" smtClean="0"/>
              <a:t>РТ, урок </a:t>
            </a:r>
            <a:r>
              <a:rPr lang="ru-RU" sz="4400" b="1" dirty="0" smtClean="0"/>
              <a:t>10.</a:t>
            </a:r>
            <a:endParaRPr lang="ru-RU" sz="4400" b="1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ru-RU" sz="4400" b="1" dirty="0" smtClean="0"/>
              <a:t>Конспект.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400" b="1" dirty="0" smtClean="0"/>
              <a:t>Учебник §</a:t>
            </a:r>
            <a:r>
              <a:rPr lang="ru-RU" sz="4400" b="1" dirty="0" smtClean="0"/>
              <a:t>10 (п.10.1).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5" y="4386783"/>
            <a:ext cx="1733550" cy="160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056"/>
            <a:ext cx="2819029" cy="23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441</TotalTime>
  <Words>133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Microsoft New Tai Lue</vt:lpstr>
      <vt:lpstr>Ретро</vt:lpstr>
      <vt:lpstr>АНИМАЦИЯ ДВИЖЕНИЯ</vt:lpstr>
      <vt:lpstr>ЗАДАНИЯ</vt:lpstr>
      <vt:lpstr>АЛГОРИТМ ДВИЖЕНИЯ ПО ПРЯМОЙ</vt:lpstr>
      <vt:lpstr>СВОЙСТВА ДВИЖЕНИЯ</vt:lpstr>
      <vt:lpstr>ЗАДАНИЯ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klakla</dc:creator>
  <cp:lastModifiedBy>klakla</cp:lastModifiedBy>
  <cp:revision>15</cp:revision>
  <dcterms:created xsi:type="dcterms:W3CDTF">2016-03-05T15:42:32Z</dcterms:created>
  <dcterms:modified xsi:type="dcterms:W3CDTF">2021-11-21T14:04:02Z</dcterms:modified>
</cp:coreProperties>
</file>