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2" autoAdjust="0"/>
    <p:restoredTop sz="94660"/>
  </p:normalViewPr>
  <p:slideViewPr>
    <p:cSldViewPr showGuides="1">
      <p:cViewPr varScale="1">
        <p:scale>
          <a:sx n="76" d="100"/>
          <a:sy n="76" d="100"/>
        </p:scale>
        <p:origin x="162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255FFA-F3DE-4535-A782-6E3CA4EBD6E0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9D88634-AFE8-4D19-B22E-CA470F7552A6}">
      <dgm:prSet phldrT="[Текст]" custT="1"/>
      <dgm:spPr/>
      <dgm:t>
        <a:bodyPr/>
        <a:lstStyle/>
        <a:p>
          <a:r>
            <a:rPr lang="ru-RU" altLang="ru-RU" sz="2400" b="0" dirty="0" smtClean="0">
              <a:solidFill>
                <a:srgbClr val="0070C0"/>
              </a:solidFill>
            </a:rPr>
            <a:t>научная</a:t>
          </a:r>
          <a:endParaRPr lang="ru-RU" sz="2400" b="0" dirty="0">
            <a:solidFill>
              <a:srgbClr val="0070C0"/>
            </a:solidFill>
          </a:endParaRPr>
        </a:p>
      </dgm:t>
    </dgm:pt>
    <dgm:pt modelId="{E5B37B0A-F112-401E-8E26-9A78B687BA73}" type="parTrans" cxnId="{D67D2F5E-1303-4E7C-98AB-8116D26BBCCF}">
      <dgm:prSet/>
      <dgm:spPr/>
      <dgm:t>
        <a:bodyPr/>
        <a:lstStyle/>
        <a:p>
          <a:endParaRPr lang="ru-RU" sz="3600"/>
        </a:p>
      </dgm:t>
    </dgm:pt>
    <dgm:pt modelId="{F94FB1D5-F525-48B8-9420-1CC70472166C}" type="sibTrans" cxnId="{D67D2F5E-1303-4E7C-98AB-8116D26BBCCF}">
      <dgm:prSet/>
      <dgm:spPr/>
      <dgm:t>
        <a:bodyPr/>
        <a:lstStyle/>
        <a:p>
          <a:endParaRPr lang="ru-RU" sz="3600"/>
        </a:p>
      </dgm:t>
    </dgm:pt>
    <dgm:pt modelId="{CDBC279C-6534-4244-BD88-617A16D65B00}">
      <dgm:prSet custT="1"/>
      <dgm:spPr/>
      <dgm:t>
        <a:bodyPr/>
        <a:lstStyle/>
        <a:p>
          <a:r>
            <a:rPr lang="ru-RU" altLang="ru-RU" sz="2400" b="0" dirty="0" smtClean="0">
              <a:solidFill>
                <a:srgbClr val="0070C0"/>
              </a:solidFill>
            </a:rPr>
            <a:t>производственная</a:t>
          </a:r>
          <a:endParaRPr lang="ru-RU" altLang="ru-RU" sz="2400" b="0" dirty="0" smtClean="0">
            <a:solidFill>
              <a:srgbClr val="0070C0"/>
            </a:solidFill>
          </a:endParaRPr>
        </a:p>
      </dgm:t>
    </dgm:pt>
    <dgm:pt modelId="{22D571DB-7257-45F4-B0B7-D8726AD4A476}" type="parTrans" cxnId="{D55A03D7-4EC9-49B9-AA42-A7C7EEBD7322}">
      <dgm:prSet/>
      <dgm:spPr/>
      <dgm:t>
        <a:bodyPr/>
        <a:lstStyle/>
        <a:p>
          <a:endParaRPr lang="ru-RU" sz="3600"/>
        </a:p>
      </dgm:t>
    </dgm:pt>
    <dgm:pt modelId="{B7DE01AF-5DA4-4DF2-A209-B5EA0462451A}" type="sibTrans" cxnId="{D55A03D7-4EC9-49B9-AA42-A7C7EEBD7322}">
      <dgm:prSet/>
      <dgm:spPr/>
      <dgm:t>
        <a:bodyPr/>
        <a:lstStyle/>
        <a:p>
          <a:endParaRPr lang="ru-RU" sz="3600"/>
        </a:p>
      </dgm:t>
    </dgm:pt>
    <dgm:pt modelId="{0CB0B664-B5B4-46B5-82A1-E17221C35854}">
      <dgm:prSet custT="1"/>
      <dgm:spPr/>
      <dgm:t>
        <a:bodyPr/>
        <a:lstStyle/>
        <a:p>
          <a:r>
            <a:rPr lang="ru-RU" altLang="ru-RU" sz="2400" b="0" dirty="0" smtClean="0">
              <a:solidFill>
                <a:srgbClr val="0070C0"/>
              </a:solidFill>
            </a:rPr>
            <a:t>учебная и преподавательская деятельность</a:t>
          </a:r>
          <a:endParaRPr lang="ru-RU" altLang="ru-RU" sz="2400" b="0" dirty="0" smtClean="0">
            <a:solidFill>
              <a:srgbClr val="0070C0"/>
            </a:solidFill>
          </a:endParaRPr>
        </a:p>
      </dgm:t>
    </dgm:pt>
    <dgm:pt modelId="{8D2EC4E9-D6FE-471A-8296-A8D19BB707EC}" type="parTrans" cxnId="{58A2C6F7-1F07-4A69-B334-649706275668}">
      <dgm:prSet/>
      <dgm:spPr/>
      <dgm:t>
        <a:bodyPr/>
        <a:lstStyle/>
        <a:p>
          <a:endParaRPr lang="ru-RU" sz="3600"/>
        </a:p>
      </dgm:t>
    </dgm:pt>
    <dgm:pt modelId="{EE8063AF-EF87-4C88-A9AF-C8BE5D3D3E12}" type="sibTrans" cxnId="{58A2C6F7-1F07-4A69-B334-649706275668}">
      <dgm:prSet/>
      <dgm:spPr/>
      <dgm:t>
        <a:bodyPr/>
        <a:lstStyle/>
        <a:p>
          <a:endParaRPr lang="ru-RU" sz="3600"/>
        </a:p>
      </dgm:t>
    </dgm:pt>
    <dgm:pt modelId="{9C7B47F9-C614-479F-9928-3F56ACC09771}" type="pres">
      <dgm:prSet presAssocID="{87255FFA-F3DE-4535-A782-6E3CA4EBD6E0}" presName="linear" presStyleCnt="0">
        <dgm:presLayoutVars>
          <dgm:dir/>
          <dgm:animLvl val="lvl"/>
          <dgm:resizeHandles val="exact"/>
        </dgm:presLayoutVars>
      </dgm:prSet>
      <dgm:spPr/>
    </dgm:pt>
    <dgm:pt modelId="{C3A55A4C-52F2-4D3C-9FBC-C2B4CC73D97B}" type="pres">
      <dgm:prSet presAssocID="{79D88634-AFE8-4D19-B22E-CA470F7552A6}" presName="parentLin" presStyleCnt="0"/>
      <dgm:spPr/>
    </dgm:pt>
    <dgm:pt modelId="{DBDE811C-F543-44C9-A0F1-4813E25ED5F3}" type="pres">
      <dgm:prSet presAssocID="{79D88634-AFE8-4D19-B22E-CA470F7552A6}" presName="parentLeftMargin" presStyleLbl="node1" presStyleIdx="0" presStyleCnt="3"/>
      <dgm:spPr/>
    </dgm:pt>
    <dgm:pt modelId="{298634FC-D931-4A82-B30E-55F56AE7347F}" type="pres">
      <dgm:prSet presAssocID="{79D88634-AFE8-4D19-B22E-CA470F7552A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DD34A-97F0-426F-AEBD-3C6B4E608847}" type="pres">
      <dgm:prSet presAssocID="{79D88634-AFE8-4D19-B22E-CA470F7552A6}" presName="negativeSpace" presStyleCnt="0"/>
      <dgm:spPr/>
    </dgm:pt>
    <dgm:pt modelId="{C91CC3FF-5EAA-400D-9445-FB4906613EF0}" type="pres">
      <dgm:prSet presAssocID="{79D88634-AFE8-4D19-B22E-CA470F7552A6}" presName="childText" presStyleLbl="conFgAcc1" presStyleIdx="0" presStyleCnt="3">
        <dgm:presLayoutVars>
          <dgm:bulletEnabled val="1"/>
        </dgm:presLayoutVars>
      </dgm:prSet>
      <dgm:spPr/>
    </dgm:pt>
    <dgm:pt modelId="{03277B39-FAA6-417D-8401-7F4DD124B6B2}" type="pres">
      <dgm:prSet presAssocID="{F94FB1D5-F525-48B8-9420-1CC70472166C}" presName="spaceBetweenRectangles" presStyleCnt="0"/>
      <dgm:spPr/>
    </dgm:pt>
    <dgm:pt modelId="{FD099672-51B7-4FF8-8A28-2325AB7EC12A}" type="pres">
      <dgm:prSet presAssocID="{CDBC279C-6534-4244-BD88-617A16D65B00}" presName="parentLin" presStyleCnt="0"/>
      <dgm:spPr/>
    </dgm:pt>
    <dgm:pt modelId="{1C84EAC5-896A-4624-98BB-60987A42F7DB}" type="pres">
      <dgm:prSet presAssocID="{CDBC279C-6534-4244-BD88-617A16D65B00}" presName="parentLeftMargin" presStyleLbl="node1" presStyleIdx="0" presStyleCnt="3"/>
      <dgm:spPr/>
    </dgm:pt>
    <dgm:pt modelId="{65397BC7-01B6-43E6-ACD9-885BE1EC292C}" type="pres">
      <dgm:prSet presAssocID="{CDBC279C-6534-4244-BD88-617A16D65B0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CA603-0AE0-4EDE-8A5C-2B272027647A}" type="pres">
      <dgm:prSet presAssocID="{CDBC279C-6534-4244-BD88-617A16D65B00}" presName="negativeSpace" presStyleCnt="0"/>
      <dgm:spPr/>
    </dgm:pt>
    <dgm:pt modelId="{C105C9F3-C1C9-450A-970B-7553A58E7CEC}" type="pres">
      <dgm:prSet presAssocID="{CDBC279C-6534-4244-BD88-617A16D65B00}" presName="childText" presStyleLbl="conFgAcc1" presStyleIdx="1" presStyleCnt="3">
        <dgm:presLayoutVars>
          <dgm:bulletEnabled val="1"/>
        </dgm:presLayoutVars>
      </dgm:prSet>
      <dgm:spPr/>
    </dgm:pt>
    <dgm:pt modelId="{E8742217-633D-4F09-915D-0D48D0799EBE}" type="pres">
      <dgm:prSet presAssocID="{B7DE01AF-5DA4-4DF2-A209-B5EA0462451A}" presName="spaceBetweenRectangles" presStyleCnt="0"/>
      <dgm:spPr/>
    </dgm:pt>
    <dgm:pt modelId="{3C02C35E-6CD3-42CC-B86C-232E192B6F0A}" type="pres">
      <dgm:prSet presAssocID="{0CB0B664-B5B4-46B5-82A1-E17221C35854}" presName="parentLin" presStyleCnt="0"/>
      <dgm:spPr/>
    </dgm:pt>
    <dgm:pt modelId="{75BC9477-79FE-4B70-8078-3BE1B0308C48}" type="pres">
      <dgm:prSet presAssocID="{0CB0B664-B5B4-46B5-82A1-E17221C35854}" presName="parentLeftMargin" presStyleLbl="node1" presStyleIdx="1" presStyleCnt="3"/>
      <dgm:spPr/>
    </dgm:pt>
    <dgm:pt modelId="{6F5E88A5-9C07-4EFF-AE59-D488D0F0C135}" type="pres">
      <dgm:prSet presAssocID="{0CB0B664-B5B4-46B5-82A1-E17221C3585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0BA710-5E3D-48B2-B8CD-2424BC7ED28D}" type="pres">
      <dgm:prSet presAssocID="{0CB0B664-B5B4-46B5-82A1-E17221C35854}" presName="negativeSpace" presStyleCnt="0"/>
      <dgm:spPr/>
    </dgm:pt>
    <dgm:pt modelId="{4FB9D3BE-416F-403E-8649-8D075FD3EFBF}" type="pres">
      <dgm:prSet presAssocID="{0CB0B664-B5B4-46B5-82A1-E17221C3585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4A10EB3-DA23-4BEF-B11A-E2607BBE3D37}" type="presOf" srcId="{CDBC279C-6534-4244-BD88-617A16D65B00}" destId="{65397BC7-01B6-43E6-ACD9-885BE1EC292C}" srcOrd="1" destOrd="0" presId="urn:microsoft.com/office/officeart/2005/8/layout/list1"/>
    <dgm:cxn modelId="{0C46CC3C-975A-4674-A4A3-990A9C1816EE}" type="presOf" srcId="{0CB0B664-B5B4-46B5-82A1-E17221C35854}" destId="{6F5E88A5-9C07-4EFF-AE59-D488D0F0C135}" srcOrd="1" destOrd="0" presId="urn:microsoft.com/office/officeart/2005/8/layout/list1"/>
    <dgm:cxn modelId="{58A2C6F7-1F07-4A69-B334-649706275668}" srcId="{87255FFA-F3DE-4535-A782-6E3CA4EBD6E0}" destId="{0CB0B664-B5B4-46B5-82A1-E17221C35854}" srcOrd="2" destOrd="0" parTransId="{8D2EC4E9-D6FE-471A-8296-A8D19BB707EC}" sibTransId="{EE8063AF-EF87-4C88-A9AF-C8BE5D3D3E12}"/>
    <dgm:cxn modelId="{5C821562-1A92-4BEA-8FE8-9201BA2342A0}" type="presOf" srcId="{CDBC279C-6534-4244-BD88-617A16D65B00}" destId="{1C84EAC5-896A-4624-98BB-60987A42F7DB}" srcOrd="0" destOrd="0" presId="urn:microsoft.com/office/officeart/2005/8/layout/list1"/>
    <dgm:cxn modelId="{802B331F-655E-4EE4-B255-01230C7B47ED}" type="presOf" srcId="{79D88634-AFE8-4D19-B22E-CA470F7552A6}" destId="{298634FC-D931-4A82-B30E-55F56AE7347F}" srcOrd="1" destOrd="0" presId="urn:microsoft.com/office/officeart/2005/8/layout/list1"/>
    <dgm:cxn modelId="{D55A03D7-4EC9-49B9-AA42-A7C7EEBD7322}" srcId="{87255FFA-F3DE-4535-A782-6E3CA4EBD6E0}" destId="{CDBC279C-6534-4244-BD88-617A16D65B00}" srcOrd="1" destOrd="0" parTransId="{22D571DB-7257-45F4-B0B7-D8726AD4A476}" sibTransId="{B7DE01AF-5DA4-4DF2-A209-B5EA0462451A}"/>
    <dgm:cxn modelId="{30E1546C-27CA-4F38-BDFA-98771A3CC3E3}" type="presOf" srcId="{0CB0B664-B5B4-46B5-82A1-E17221C35854}" destId="{75BC9477-79FE-4B70-8078-3BE1B0308C48}" srcOrd="0" destOrd="0" presId="urn:microsoft.com/office/officeart/2005/8/layout/list1"/>
    <dgm:cxn modelId="{DF3BF252-9056-4B4D-8B03-FD50DA5A7B1E}" type="presOf" srcId="{79D88634-AFE8-4D19-B22E-CA470F7552A6}" destId="{DBDE811C-F543-44C9-A0F1-4813E25ED5F3}" srcOrd="0" destOrd="0" presId="urn:microsoft.com/office/officeart/2005/8/layout/list1"/>
    <dgm:cxn modelId="{C0DC24F5-891E-46AD-BDFF-3A31CD45C644}" type="presOf" srcId="{87255FFA-F3DE-4535-A782-6E3CA4EBD6E0}" destId="{9C7B47F9-C614-479F-9928-3F56ACC09771}" srcOrd="0" destOrd="0" presId="urn:microsoft.com/office/officeart/2005/8/layout/list1"/>
    <dgm:cxn modelId="{D67D2F5E-1303-4E7C-98AB-8116D26BBCCF}" srcId="{87255FFA-F3DE-4535-A782-6E3CA4EBD6E0}" destId="{79D88634-AFE8-4D19-B22E-CA470F7552A6}" srcOrd="0" destOrd="0" parTransId="{E5B37B0A-F112-401E-8E26-9A78B687BA73}" sibTransId="{F94FB1D5-F525-48B8-9420-1CC70472166C}"/>
    <dgm:cxn modelId="{5FA7E602-587B-48EC-9C4F-BC80572EAD51}" type="presParOf" srcId="{9C7B47F9-C614-479F-9928-3F56ACC09771}" destId="{C3A55A4C-52F2-4D3C-9FBC-C2B4CC73D97B}" srcOrd="0" destOrd="0" presId="urn:microsoft.com/office/officeart/2005/8/layout/list1"/>
    <dgm:cxn modelId="{0B76FE7A-9AE6-40ED-9582-5FB3D09FC988}" type="presParOf" srcId="{C3A55A4C-52F2-4D3C-9FBC-C2B4CC73D97B}" destId="{DBDE811C-F543-44C9-A0F1-4813E25ED5F3}" srcOrd="0" destOrd="0" presId="urn:microsoft.com/office/officeart/2005/8/layout/list1"/>
    <dgm:cxn modelId="{F99642A1-F29F-4F2C-B8B5-47D8F1322A07}" type="presParOf" srcId="{C3A55A4C-52F2-4D3C-9FBC-C2B4CC73D97B}" destId="{298634FC-D931-4A82-B30E-55F56AE7347F}" srcOrd="1" destOrd="0" presId="urn:microsoft.com/office/officeart/2005/8/layout/list1"/>
    <dgm:cxn modelId="{FF3A1DED-5B02-4393-8905-D4221FAEC548}" type="presParOf" srcId="{9C7B47F9-C614-479F-9928-3F56ACC09771}" destId="{D93DD34A-97F0-426F-AEBD-3C6B4E608847}" srcOrd="1" destOrd="0" presId="urn:microsoft.com/office/officeart/2005/8/layout/list1"/>
    <dgm:cxn modelId="{E68B726F-E55B-4E7A-9E79-AC46E5B0E4B2}" type="presParOf" srcId="{9C7B47F9-C614-479F-9928-3F56ACC09771}" destId="{C91CC3FF-5EAA-400D-9445-FB4906613EF0}" srcOrd="2" destOrd="0" presId="urn:microsoft.com/office/officeart/2005/8/layout/list1"/>
    <dgm:cxn modelId="{3058DB34-4812-4506-A3F5-AE061EB4C01B}" type="presParOf" srcId="{9C7B47F9-C614-479F-9928-3F56ACC09771}" destId="{03277B39-FAA6-417D-8401-7F4DD124B6B2}" srcOrd="3" destOrd="0" presId="urn:microsoft.com/office/officeart/2005/8/layout/list1"/>
    <dgm:cxn modelId="{082040FB-FE8C-49A9-9328-696D7FDCA21F}" type="presParOf" srcId="{9C7B47F9-C614-479F-9928-3F56ACC09771}" destId="{FD099672-51B7-4FF8-8A28-2325AB7EC12A}" srcOrd="4" destOrd="0" presId="urn:microsoft.com/office/officeart/2005/8/layout/list1"/>
    <dgm:cxn modelId="{6DBF9538-2905-49F3-B0E9-0235F718B686}" type="presParOf" srcId="{FD099672-51B7-4FF8-8A28-2325AB7EC12A}" destId="{1C84EAC5-896A-4624-98BB-60987A42F7DB}" srcOrd="0" destOrd="0" presId="urn:microsoft.com/office/officeart/2005/8/layout/list1"/>
    <dgm:cxn modelId="{FE3831E6-8AC6-4991-949E-519C068C4E9D}" type="presParOf" srcId="{FD099672-51B7-4FF8-8A28-2325AB7EC12A}" destId="{65397BC7-01B6-43E6-ACD9-885BE1EC292C}" srcOrd="1" destOrd="0" presId="urn:microsoft.com/office/officeart/2005/8/layout/list1"/>
    <dgm:cxn modelId="{D09F55D0-DC7A-4AD5-9BF6-933B8736E8D6}" type="presParOf" srcId="{9C7B47F9-C614-479F-9928-3F56ACC09771}" destId="{20FCA603-0AE0-4EDE-8A5C-2B272027647A}" srcOrd="5" destOrd="0" presId="urn:microsoft.com/office/officeart/2005/8/layout/list1"/>
    <dgm:cxn modelId="{8E58D836-1879-4B6B-8B0A-0F543FA6E45B}" type="presParOf" srcId="{9C7B47F9-C614-479F-9928-3F56ACC09771}" destId="{C105C9F3-C1C9-450A-970B-7553A58E7CEC}" srcOrd="6" destOrd="0" presId="urn:microsoft.com/office/officeart/2005/8/layout/list1"/>
    <dgm:cxn modelId="{85632D07-6581-4043-BD0A-DE73AD3D8C2A}" type="presParOf" srcId="{9C7B47F9-C614-479F-9928-3F56ACC09771}" destId="{E8742217-633D-4F09-915D-0D48D0799EBE}" srcOrd="7" destOrd="0" presId="urn:microsoft.com/office/officeart/2005/8/layout/list1"/>
    <dgm:cxn modelId="{1DA031AE-E4BD-4771-9CF3-A4F6DA3955A7}" type="presParOf" srcId="{9C7B47F9-C614-479F-9928-3F56ACC09771}" destId="{3C02C35E-6CD3-42CC-B86C-232E192B6F0A}" srcOrd="8" destOrd="0" presId="urn:microsoft.com/office/officeart/2005/8/layout/list1"/>
    <dgm:cxn modelId="{1A200D62-F1B7-4FBE-8B33-E364232E04A2}" type="presParOf" srcId="{3C02C35E-6CD3-42CC-B86C-232E192B6F0A}" destId="{75BC9477-79FE-4B70-8078-3BE1B0308C48}" srcOrd="0" destOrd="0" presId="urn:microsoft.com/office/officeart/2005/8/layout/list1"/>
    <dgm:cxn modelId="{08BDDC56-C93F-4CB8-908A-FBF02B113629}" type="presParOf" srcId="{3C02C35E-6CD3-42CC-B86C-232E192B6F0A}" destId="{6F5E88A5-9C07-4EFF-AE59-D488D0F0C135}" srcOrd="1" destOrd="0" presId="urn:microsoft.com/office/officeart/2005/8/layout/list1"/>
    <dgm:cxn modelId="{6D4C3269-9EC1-42D9-82C1-FD69404A2954}" type="presParOf" srcId="{9C7B47F9-C614-479F-9928-3F56ACC09771}" destId="{B80BA710-5E3D-48B2-B8CD-2424BC7ED28D}" srcOrd="9" destOrd="0" presId="urn:microsoft.com/office/officeart/2005/8/layout/list1"/>
    <dgm:cxn modelId="{E3C7588F-8652-45F2-8FCD-70D057139A33}" type="presParOf" srcId="{9C7B47F9-C614-479F-9928-3F56ACC09771}" destId="{4FB9D3BE-416F-403E-8649-8D075FD3EFB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CC3FF-5EAA-400D-9445-FB4906613EF0}">
      <dsp:nvSpPr>
        <dsp:cNvPr id="0" name=""/>
        <dsp:cNvSpPr/>
      </dsp:nvSpPr>
      <dsp:spPr>
        <a:xfrm>
          <a:off x="0" y="435739"/>
          <a:ext cx="7776864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8634FC-D931-4A82-B30E-55F56AE7347F}">
      <dsp:nvSpPr>
        <dsp:cNvPr id="0" name=""/>
        <dsp:cNvSpPr/>
      </dsp:nvSpPr>
      <dsp:spPr>
        <a:xfrm>
          <a:off x="388843" y="22459"/>
          <a:ext cx="5443804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400" b="0" kern="1200" dirty="0" smtClean="0">
              <a:solidFill>
                <a:srgbClr val="0070C0"/>
              </a:solidFill>
            </a:rPr>
            <a:t>научная</a:t>
          </a:r>
          <a:endParaRPr lang="ru-RU" sz="2400" b="0" kern="1200" dirty="0">
            <a:solidFill>
              <a:srgbClr val="0070C0"/>
            </a:solidFill>
          </a:endParaRPr>
        </a:p>
      </dsp:txBody>
      <dsp:txXfrm>
        <a:off x="429192" y="62808"/>
        <a:ext cx="5363106" cy="745862"/>
      </dsp:txXfrm>
    </dsp:sp>
    <dsp:sp modelId="{C105C9F3-C1C9-450A-970B-7553A58E7CEC}">
      <dsp:nvSpPr>
        <dsp:cNvPr id="0" name=""/>
        <dsp:cNvSpPr/>
      </dsp:nvSpPr>
      <dsp:spPr>
        <a:xfrm>
          <a:off x="0" y="1705819"/>
          <a:ext cx="7776864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397BC7-01B6-43E6-ACD9-885BE1EC292C}">
      <dsp:nvSpPr>
        <dsp:cNvPr id="0" name=""/>
        <dsp:cNvSpPr/>
      </dsp:nvSpPr>
      <dsp:spPr>
        <a:xfrm>
          <a:off x="388843" y="1292539"/>
          <a:ext cx="5443804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400" b="0" kern="1200" dirty="0" smtClean="0">
              <a:solidFill>
                <a:srgbClr val="0070C0"/>
              </a:solidFill>
            </a:rPr>
            <a:t>производственная</a:t>
          </a:r>
          <a:endParaRPr lang="ru-RU" altLang="ru-RU" sz="2400" b="0" kern="1200" dirty="0" smtClean="0">
            <a:solidFill>
              <a:srgbClr val="0070C0"/>
            </a:solidFill>
          </a:endParaRPr>
        </a:p>
      </dsp:txBody>
      <dsp:txXfrm>
        <a:off x="429192" y="1332888"/>
        <a:ext cx="5363106" cy="745862"/>
      </dsp:txXfrm>
    </dsp:sp>
    <dsp:sp modelId="{4FB9D3BE-416F-403E-8649-8D075FD3EFBF}">
      <dsp:nvSpPr>
        <dsp:cNvPr id="0" name=""/>
        <dsp:cNvSpPr/>
      </dsp:nvSpPr>
      <dsp:spPr>
        <a:xfrm>
          <a:off x="0" y="2975900"/>
          <a:ext cx="7776864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E88A5-9C07-4EFF-AE59-D488D0F0C135}">
      <dsp:nvSpPr>
        <dsp:cNvPr id="0" name=""/>
        <dsp:cNvSpPr/>
      </dsp:nvSpPr>
      <dsp:spPr>
        <a:xfrm>
          <a:off x="388843" y="2562620"/>
          <a:ext cx="5443804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400" b="0" kern="1200" dirty="0" smtClean="0">
              <a:solidFill>
                <a:srgbClr val="0070C0"/>
              </a:solidFill>
            </a:rPr>
            <a:t>учебная и преподавательская деятельность</a:t>
          </a:r>
          <a:endParaRPr lang="ru-RU" altLang="ru-RU" sz="2400" b="0" kern="1200" dirty="0" smtClean="0">
            <a:solidFill>
              <a:srgbClr val="0070C0"/>
            </a:solidFill>
          </a:endParaRPr>
        </a:p>
      </dsp:txBody>
      <dsp:txXfrm>
        <a:off x="429192" y="2602969"/>
        <a:ext cx="5363106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CD8B-6706-4AB5-A083-FAF455FFCC6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2607308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EC751-746C-46E0-BCDA-4C5A06D55FC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5517235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pPr>
              <a:defRPr/>
            </a:pPr>
            <a:fld id="{A69BD37C-CB8D-4ECA-8B89-0623FBF84C8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2229884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lIns="91440" tIns="45720" rIns="91440" bIns="45720" rtlCol="0" anchor="ctr">
            <a:noAutofit/>
          </a:bodyPr>
          <a:lstStyle>
            <a:lvl1pPr>
              <a:defRPr lang="en-US" sz="5000" dirty="0"/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94B6AF-42F9-4079-97F5-9FEA6DB85DA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9579221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48D9D7C-AAF8-41D6-BF78-F3AF3199A21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0070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A01152-8229-4DE7-B1F4-044980B3671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0070348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8FD72-C0FC-4499-93AB-201E86BA54D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3311949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71CF3-A529-4D47-92CE-7C2E918B69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7958688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9DD1FD-AE4A-45E6-8FB9-1832D960975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572867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4843A-C6B4-4C26-87BA-995D08DA12C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1627142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E8048-A691-41AE-A611-B5C20563FE9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6800128"/>
      </p:ext>
    </p:extLst>
  </p:cSld>
  <p:clrMapOvr>
    <a:masterClrMapping/>
  </p:clrMapOvr>
  <p:transition spd="med">
    <p:cover dir="r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C7C81E0-1C0E-4533-9B53-345DA6669B2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5600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ransition spd="med">
    <p:cover dir="r"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lang="en-US" sz="5400" b="1" kern="1200" cap="none" spc="50" baseline="0" dirty="0">
          <a:ln w="0"/>
          <a:solidFill>
            <a:schemeClr val="bg2"/>
          </a:solidFill>
          <a:effectLst>
            <a:outerShdw blurRad="38100" dist="38100" dir="2700000" algn="tl">
              <a:srgbClr val="000000">
                <a:alpha val="43137"/>
              </a:srgbClr>
            </a:outerShdw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66365"/>
            <a:ext cx="9143999" cy="1739347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8000" b="1" cap="none" spc="5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НАУЧНЫЙ СТИЛЬ</a:t>
            </a:r>
            <a:endParaRPr lang="ru-RU" altLang="ru-RU" sz="8000" b="1" cap="none" spc="5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221088"/>
            <a:ext cx="7010400" cy="2016224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признаки</a:t>
            </a:r>
          </a:p>
          <a:p>
            <a:pPr eaLnBrk="1" hangingPunct="1"/>
            <a:r>
              <a:rPr lang="ru-RU" altLang="ru-RU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Жанры</a:t>
            </a:r>
          </a:p>
          <a:p>
            <a:pPr eaLnBrk="1" hangingPunct="1"/>
            <a:r>
              <a:rPr lang="ru-RU" altLang="ru-RU" sz="3600" b="1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Языковые особенности</a:t>
            </a:r>
          </a:p>
          <a:p>
            <a:pPr eaLnBrk="1" hangingPunct="1"/>
            <a:endParaRPr lang="ru-RU" altLang="ru-RU" sz="3200" b="1" spc="50" dirty="0" smtClean="0">
              <a:ln w="0"/>
            </a:endParaRPr>
          </a:p>
          <a:p>
            <a:pPr algn="r" eaLnBrk="1" hangingPunct="1"/>
            <a:r>
              <a:rPr lang="ru-RU" altLang="ru-RU" sz="3200" b="1" spc="50" dirty="0" smtClean="0">
                <a:ln w="0"/>
              </a:rPr>
              <a:t> 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84176"/>
            <a:ext cx="8640959" cy="1508760"/>
          </a:xfrm>
        </p:spPr>
        <p:txBody>
          <a:bodyPr/>
          <a:lstStyle/>
          <a:p>
            <a:pPr eaLnBrk="1" hangingPunct="1"/>
            <a:r>
              <a:rPr lang="ru-RU" altLang="ru-RU" sz="5400" dirty="0" smtClean="0"/>
              <a:t>СФЕРА ИСПОЛЬЗОВАНИЯ</a:t>
            </a:r>
            <a:endParaRPr lang="ru-RU" altLang="ru-RU" sz="5400" dirty="0" smtClean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80496426"/>
              </p:ext>
            </p:extLst>
          </p:nvPr>
        </p:nvGraphicFramePr>
        <p:xfrm>
          <a:off x="827584" y="2348880"/>
          <a:ext cx="7776864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84176"/>
            <a:ext cx="8784975" cy="1508760"/>
          </a:xfrm>
        </p:spPr>
        <p:txBody>
          <a:bodyPr/>
          <a:lstStyle/>
          <a:p>
            <a:r>
              <a:rPr lang="ru-RU" altLang="ru-RU" sz="5400" dirty="0" smtClean="0"/>
              <a:t>ОСНОВНЫЕ ОСОБЕННОСТИ</a:t>
            </a:r>
            <a:endParaRPr lang="ru-RU" altLang="ru-RU" sz="54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204864"/>
            <a:ext cx="8496943" cy="4206240"/>
          </a:xfrm>
        </p:spPr>
        <p:txBody>
          <a:bodyPr>
            <a:normAutofit/>
          </a:bodyPr>
          <a:lstStyle/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Подчеркнутая информативность.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Обращение к ограниченной группе подготовленных собеседников.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Отвлеченность и обобщенность.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Точность, однозначность высказывания.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Подчеркнутая логичность, последовательность  повествования.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dirty="0" smtClean="0"/>
              <a:t>Экономное использование образных средств.</a:t>
            </a:r>
          </a:p>
          <a:p>
            <a:pPr marL="452438" indent="-452438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u-RU" altLang="ru-RU" sz="2800" dirty="0" smtClean="0"/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sz="4800" dirty="0" smtClean="0"/>
              <a:t>ОТЛИЧИЯ</a:t>
            </a:r>
            <a:br>
              <a:rPr lang="ru-RU" altLang="ru-RU" sz="4800" dirty="0" smtClean="0"/>
            </a:br>
            <a:r>
              <a:rPr lang="ru-RU" altLang="ru-RU" sz="4800" dirty="0" smtClean="0"/>
              <a:t>ОТ ДРУГИХ СТИЛЕЙ</a:t>
            </a:r>
            <a:endParaRPr lang="ru-RU" altLang="ru-RU" sz="48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420888"/>
            <a:ext cx="8568951" cy="3361536"/>
          </a:xfrm>
        </p:spPr>
        <p:txBody>
          <a:bodyPr>
            <a:normAutofit/>
          </a:bodyPr>
          <a:lstStyle/>
          <a:p>
            <a:pPr marL="361950" indent="-361950" algn="just" eaLnBrk="1" hangingPunct="1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900" dirty="0" smtClean="0"/>
              <a:t>В основном существует в письменной форме.</a:t>
            </a:r>
          </a:p>
          <a:p>
            <a:pPr marL="361950" indent="-361950" algn="just" eaLnBrk="1" hangingPunct="1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900" dirty="0" smtClean="0"/>
              <a:t>Для научного стиля типичен монолог. Диалог используется в дискуссии.</a:t>
            </a:r>
          </a:p>
          <a:p>
            <a:pPr marL="361950" indent="-361950" algn="just" eaLnBrk="1" hangingPunct="1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900" dirty="0" smtClean="0"/>
              <a:t>Авторская индивидуальность в научном стиле проявляется в меньшей степени, чем в др. стилях.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altLang="ru-RU" sz="6000" dirty="0" smtClean="0"/>
              <a:t>ОСНОВНЫЕ ЖАНРЫ</a:t>
            </a:r>
            <a:endParaRPr lang="ru-RU" altLang="ru-RU" sz="60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916832"/>
            <a:ext cx="8723327" cy="4206240"/>
          </a:xfrm>
        </p:spPr>
        <p:txBody>
          <a:bodyPr>
            <a:noAutofit/>
          </a:bodyPr>
          <a:lstStyle/>
          <a:p>
            <a:pPr marL="361950" indent="-361950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Монография </a:t>
            </a:r>
            <a:r>
              <a:rPr lang="ru-RU" altLang="ru-RU" sz="2800" dirty="0" smtClean="0"/>
              <a:t>– научный труд, посвященный глубокому и обстоятельному исследованию одной темы.</a:t>
            </a:r>
          </a:p>
          <a:p>
            <a:pPr marL="361950" indent="-361950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Диссертация</a:t>
            </a:r>
            <a:r>
              <a:rPr lang="ru-RU" altLang="ru-RU" sz="2800" dirty="0" smtClean="0"/>
              <a:t> </a:t>
            </a:r>
            <a:r>
              <a:rPr lang="ru-RU" altLang="ru-RU" sz="2800" dirty="0" smtClean="0"/>
              <a:t>– научно-исследовательская работа, подготовленная для публичной защиты ее положений.</a:t>
            </a:r>
          </a:p>
          <a:p>
            <a:pPr marL="361950" indent="-361950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Трактат</a:t>
            </a:r>
            <a:r>
              <a:rPr lang="ru-RU" altLang="ru-RU" sz="2800" dirty="0" smtClean="0"/>
              <a:t> </a:t>
            </a:r>
            <a:r>
              <a:rPr lang="ru-RU" altLang="ru-RU" sz="2800" dirty="0" smtClean="0"/>
              <a:t>– научный жанр, в котором рассматривается отдельный вопрос или проблема.</a:t>
            </a:r>
          </a:p>
          <a:p>
            <a:pPr marL="361950" indent="-361950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Научная </a:t>
            </a:r>
            <a:r>
              <a:rPr lang="ru-RU" altLang="ru-RU" sz="2800" b="1" dirty="0" smtClean="0"/>
              <a:t>статья</a:t>
            </a:r>
            <a:r>
              <a:rPr lang="ru-RU" altLang="ru-RU" sz="2800" dirty="0" smtClean="0"/>
              <a:t> – статья, отличающаяся сугубо научным изложением информации, отсутствием эмоциональности.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5400" dirty="0" smtClean="0"/>
              <a:t>ОСНОВНЫЕ ЖАНРЫ</a:t>
            </a:r>
            <a:endParaRPr lang="ru-RU" altLang="ru-RU" sz="54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16832"/>
            <a:ext cx="8640960" cy="4680520"/>
          </a:xfrm>
        </p:spPr>
        <p:txBody>
          <a:bodyPr>
            <a:noAutofit/>
          </a:bodyPr>
          <a:lstStyle/>
          <a:p>
            <a:pPr marL="361950" indent="-361950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Рецензия </a:t>
            </a:r>
            <a:r>
              <a:rPr lang="ru-RU" altLang="ru-RU" sz="2800" dirty="0" smtClean="0"/>
              <a:t>– отзыв на научную работу.</a:t>
            </a:r>
            <a:endParaRPr lang="ru-RU" altLang="ru-RU" sz="2800" b="1" dirty="0" smtClean="0"/>
          </a:p>
          <a:p>
            <a:pPr marL="361950" indent="-361950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Аннотация </a:t>
            </a:r>
            <a:r>
              <a:rPr lang="ru-RU" altLang="ru-RU" sz="2800" dirty="0" smtClean="0"/>
              <a:t>– краткая характеристика содержания научного произведения.</a:t>
            </a:r>
            <a:endParaRPr lang="ru-RU" altLang="ru-RU" sz="2800" b="1" dirty="0" smtClean="0"/>
          </a:p>
          <a:p>
            <a:pPr marL="361950" indent="-361950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Тезисы </a:t>
            </a:r>
            <a:r>
              <a:rPr lang="ru-RU" altLang="ru-RU" sz="2800" dirty="0" smtClean="0"/>
              <a:t>– кратко выраженные положения научного произведения.</a:t>
            </a:r>
            <a:endParaRPr lang="ru-RU" altLang="ru-RU" sz="2800" b="1" dirty="0" smtClean="0"/>
          </a:p>
          <a:p>
            <a:pPr marL="361950" indent="-361950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Дипломная </a:t>
            </a:r>
            <a:r>
              <a:rPr lang="ru-RU" altLang="ru-RU" sz="2800" b="1" dirty="0" smtClean="0"/>
              <a:t>работа </a:t>
            </a:r>
            <a:r>
              <a:rPr lang="ru-RU" altLang="ru-RU" sz="2800" dirty="0" smtClean="0"/>
              <a:t>– исследовательская работа студента-выпускника.</a:t>
            </a:r>
            <a:endParaRPr lang="ru-RU" altLang="ru-RU" sz="2800" b="1" dirty="0" smtClean="0"/>
          </a:p>
          <a:p>
            <a:pPr marL="361950" indent="-361950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altLang="ru-RU" sz="2800" b="1" dirty="0" smtClean="0"/>
              <a:t>Курсовая </a:t>
            </a:r>
            <a:r>
              <a:rPr lang="ru-RU" altLang="ru-RU" sz="2800" b="1" dirty="0" smtClean="0"/>
              <a:t>работа </a:t>
            </a:r>
            <a:r>
              <a:rPr lang="ru-RU" altLang="ru-RU" sz="2800" dirty="0" smtClean="0"/>
              <a:t>– учебный научный жанр, похожий на дипломную работу, но меньшего объема и с меньшим охватом темы.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5400" dirty="0" smtClean="0"/>
              <a:t>ОСНОВНЫЕ ЖАНРЫ</a:t>
            </a:r>
            <a:endParaRPr lang="ru-RU" altLang="ru-RU" sz="5400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132856"/>
            <a:ext cx="8352927" cy="4206240"/>
          </a:xfrm>
        </p:spPr>
        <p:txBody>
          <a:bodyPr/>
          <a:lstStyle/>
          <a:p>
            <a:pPr algn="just" eaLnBrk="1" hangingPunct="1"/>
            <a:r>
              <a:rPr lang="ru-RU" altLang="ru-RU" b="1" dirty="0" smtClean="0"/>
              <a:t>Лекция </a:t>
            </a:r>
            <a:r>
              <a:rPr lang="ru-RU" altLang="ru-RU" dirty="0" smtClean="0"/>
              <a:t>(академическая, учебная, научно-популярная) – устное изложение какого-либо научного (научно-популярного) материала.</a:t>
            </a:r>
            <a:endParaRPr lang="ru-RU" altLang="ru-RU" b="1" i="1" dirty="0" smtClean="0"/>
          </a:p>
          <a:p>
            <a:pPr eaLnBrk="1" hangingPunct="1"/>
            <a:endParaRPr lang="ru-RU" altLang="ru-RU" b="1" dirty="0" smtClean="0"/>
          </a:p>
          <a:p>
            <a:pPr algn="just" eaLnBrk="1" hangingPunct="1"/>
            <a:r>
              <a:rPr lang="ru-RU" altLang="ru-RU" b="1" dirty="0" smtClean="0"/>
              <a:t>Научный доклад</a:t>
            </a:r>
            <a:r>
              <a:rPr lang="ru-RU" altLang="ru-RU" b="1" i="1" dirty="0" smtClean="0"/>
              <a:t> – </a:t>
            </a:r>
            <a:r>
              <a:rPr lang="ru-RU" altLang="ru-RU" dirty="0" smtClean="0"/>
              <a:t>публичное сообщение,</a:t>
            </a:r>
            <a:r>
              <a:rPr lang="ru-RU" altLang="ru-RU" b="1" i="1" dirty="0" smtClean="0"/>
              <a:t> </a:t>
            </a:r>
            <a:r>
              <a:rPr lang="ru-RU" altLang="ru-RU" dirty="0" smtClean="0"/>
              <a:t>развернутое изложение какого-либо отдельного вопроса.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5400" dirty="0" smtClean="0"/>
              <a:t>ЯЗЫКОВЫЕ ОСОБЕННОСТИ  </a:t>
            </a:r>
            <a:endParaRPr lang="ru-RU" altLang="ru-RU" sz="54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233127" y="1988840"/>
            <a:ext cx="8677746" cy="4752528"/>
          </a:xfrm>
        </p:spPr>
        <p:txBody>
          <a:bodyPr>
            <a:noAutofit/>
          </a:bodyPr>
          <a:lstStyle/>
          <a:p>
            <a:pPr marL="0" indent="452438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None/>
              <a:defRPr/>
            </a:pPr>
            <a:r>
              <a:rPr lang="ru-RU" altLang="ru-RU" sz="2400" b="1" dirty="0" smtClean="0"/>
              <a:t>Употребление абстрактной лексики (существительные среднего рода)</a:t>
            </a:r>
            <a:r>
              <a:rPr lang="ru-RU" altLang="ru-RU" sz="2400" dirty="0" smtClean="0"/>
              <a:t>: </a:t>
            </a:r>
            <a:r>
              <a:rPr lang="ru-RU" altLang="ru-RU" sz="2400" i="1" dirty="0" smtClean="0"/>
              <a:t>понятие, метод, условие, использование</a:t>
            </a:r>
            <a:r>
              <a:rPr lang="ru-RU" altLang="ru-RU" sz="2400" dirty="0" smtClean="0"/>
              <a:t> и т.п.</a:t>
            </a:r>
          </a:p>
          <a:p>
            <a:pPr marL="0" indent="452438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None/>
              <a:defRPr/>
            </a:pPr>
            <a:r>
              <a:rPr lang="ru-RU" altLang="ru-RU" sz="2400" b="1" dirty="0" smtClean="0"/>
              <a:t>Термины</a:t>
            </a:r>
            <a:r>
              <a:rPr lang="ru-RU" altLang="ru-RU" sz="2400" dirty="0" smtClean="0"/>
              <a:t> </a:t>
            </a:r>
            <a:r>
              <a:rPr lang="ru-RU" altLang="ru-RU" sz="2400" dirty="0" smtClean="0"/>
              <a:t>– слова и словосочетания, являющиеся названиями специальных понятий науки, техники, искусства.</a:t>
            </a:r>
          </a:p>
          <a:p>
            <a:pPr marL="0" indent="452438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None/>
              <a:defRPr/>
            </a:pPr>
            <a:r>
              <a:rPr lang="ru-RU" altLang="ru-RU" sz="2400" b="1" dirty="0" smtClean="0"/>
              <a:t>Порядок слов </a:t>
            </a:r>
            <a:r>
              <a:rPr lang="ru-RU" altLang="ru-RU" sz="2400" dirty="0" smtClean="0"/>
              <a:t>– основная информация располагается после сказуемого</a:t>
            </a:r>
          </a:p>
          <a:p>
            <a:pPr marL="0" indent="452438" algn="just" ea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None/>
              <a:defRPr/>
            </a:pPr>
            <a:r>
              <a:rPr lang="ru-RU" altLang="ru-RU" sz="2400" dirty="0" smtClean="0"/>
              <a:t>Широко используются:</a:t>
            </a:r>
          </a:p>
          <a:p>
            <a:pPr marL="893763" indent="-441325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893763" algn="l"/>
              </a:tabLst>
              <a:defRPr/>
            </a:pPr>
            <a:r>
              <a:rPr lang="ru-RU" altLang="ru-RU" sz="2400" dirty="0" smtClean="0"/>
              <a:t>причастные и деепричастные обороты;</a:t>
            </a:r>
          </a:p>
          <a:p>
            <a:pPr marL="893763" indent="-441325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893763" algn="l"/>
              </a:tabLst>
              <a:defRPr/>
            </a:pPr>
            <a:r>
              <a:rPr lang="ru-RU" altLang="ru-RU" sz="2400" dirty="0" smtClean="0"/>
              <a:t>сложные предложения;</a:t>
            </a:r>
          </a:p>
          <a:p>
            <a:pPr marL="893763" indent="-441325" algn="just" ea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893763" algn="l"/>
              </a:tabLst>
              <a:defRPr/>
            </a:pPr>
            <a:r>
              <a:rPr lang="ru-RU" altLang="ru-RU" sz="2400" dirty="0"/>
              <a:t>о</a:t>
            </a:r>
            <a:r>
              <a:rPr lang="ru-RU" altLang="ru-RU" sz="2400" dirty="0" smtClean="0"/>
              <a:t>дносоставные предложения (безличные и неопределенно-личные</a:t>
            </a:r>
            <a:r>
              <a:rPr lang="ru-RU" altLang="ru-RU" sz="2400" dirty="0" smtClean="0"/>
              <a:t>).</a:t>
            </a:r>
            <a:r>
              <a:rPr lang="ru-RU" altLang="ru-RU" sz="2800" dirty="0" smtClean="0"/>
              <a:t>  </a:t>
            </a:r>
            <a:endParaRPr lang="ru-RU" altLang="ru-RU" sz="2800" dirty="0" smtClean="0"/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800" dirty="0" smtClean="0"/>
              <a:t>        </a:t>
            </a:r>
          </a:p>
        </p:txBody>
      </p:sp>
    </p:spTree>
  </p:cSld>
  <p:clrMapOvr>
    <a:masterClrMapping/>
  </p:clrMapOvr>
  <p:transition spd="med">
    <p:cover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1498</TotalTime>
  <Words>285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Verdana</vt:lpstr>
      <vt:lpstr>Arial</vt:lpstr>
      <vt:lpstr>Wingdings</vt:lpstr>
      <vt:lpstr>Calibri</vt:lpstr>
      <vt:lpstr>Окаймление</vt:lpstr>
      <vt:lpstr>НАУЧНЫЙ СТИЛЬ</vt:lpstr>
      <vt:lpstr>СФЕРА ИСПОЛЬЗОВАНИЯ</vt:lpstr>
      <vt:lpstr>ОСНОВНЫЕ ОСОБЕННОСТИ</vt:lpstr>
      <vt:lpstr>ОТЛИЧИЯ ОТ ДРУГИХ СТИЛЕЙ</vt:lpstr>
      <vt:lpstr>ОСНОВНЫЕ ЖАНРЫ</vt:lpstr>
      <vt:lpstr>ОСНОВНЫЕ ЖАНРЫ</vt:lpstr>
      <vt:lpstr>ОСНОВНЫЕ ЖАНРЫ</vt:lpstr>
      <vt:lpstr>ЯЗЫКОВЫЕ ОСОБЕННОСТИ  </vt:lpstr>
    </vt:vector>
  </TitlesOfParts>
  <Company>Tycoon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Научный стиль</dc:title>
  <dc:creator>cool</dc:creator>
  <cp:lastModifiedBy>Ludmila Kucenkova</cp:lastModifiedBy>
  <cp:revision>35</cp:revision>
  <dcterms:created xsi:type="dcterms:W3CDTF">2003-03-19T13:09:30Z</dcterms:created>
  <dcterms:modified xsi:type="dcterms:W3CDTF">2021-11-26T08:11:53Z</dcterms:modified>
</cp:coreProperties>
</file>