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2"/>
  </p:sldMasterIdLst>
  <p:notesMasterIdLst>
    <p:notesMasterId r:id="rId13"/>
  </p:notesMasterIdLst>
  <p:handoutMasterIdLst>
    <p:handoutMasterId r:id="rId14"/>
  </p:handoutMasterIdLst>
  <p:sldIdLst>
    <p:sldId id="266" r:id="rId3"/>
    <p:sldId id="274" r:id="rId4"/>
    <p:sldId id="275" r:id="rId5"/>
    <p:sldId id="276" r:id="rId6"/>
    <p:sldId id="277" r:id="rId7"/>
    <p:sldId id="278" r:id="rId8"/>
    <p:sldId id="267" r:id="rId9"/>
    <p:sldId id="268" r:id="rId10"/>
    <p:sldId id="271" r:id="rId11"/>
    <p:sldId id="272" r:id="rId12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1" autoAdjust="0"/>
    <p:restoredTop sz="94660"/>
  </p:normalViewPr>
  <p:slideViewPr>
    <p:cSldViewPr>
      <p:cViewPr varScale="1">
        <p:scale>
          <a:sx n="81" d="100"/>
          <a:sy n="81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6E7D018D-748F-47BF-843A-40349A141CAC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04AC5213-BACC-41AB-9B61-B40CF6C529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11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23E9B8FB-2ABD-42C9-A6DA-A6789EAF441D}" type="datetimeFigureOut">
              <a:rPr lang="ru-RU"/>
              <a:pPr/>
              <a:t>14.02.2022</a:t>
            </a:fld>
            <a:endParaRPr lang="ru-RU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BE2A7042-DEED-4AA1-9E89-4A16B2572577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48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884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35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833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7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05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Обложка альбо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 eaLnBrk="1" latinLnBrk="0" hangingPunct="1">
              <a:buFontTx/>
              <a:buNone/>
              <a:defRPr kumimoji="0" lang="ru-RU" sz="48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 фотоальбома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chemeClr val="bg1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/>
          <a:p>
            <a:endParaRPr kumimoji="0" lang="ru-RU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 eaLnBrk="1" latinLnBrk="0" hangingPunct="1">
              <a:buNone/>
              <a:defRPr kumimoji="0" lang="ru-RU" sz="2000">
                <a:solidFill>
                  <a:srgbClr val="FFFFFF"/>
                </a:solidFill>
              </a:defRPr>
            </a:lvl1pPr>
          </a:lstStyle>
          <a:p>
            <a:pPr lvl="0"/>
            <a:r>
              <a:rPr kumimoji="0" lang="ru-RU"/>
              <a:t>Щелкните, чтобы добавить дату и прочие сведения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, альбом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, смешанна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, книж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, альбом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, книжная с большой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2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: 1 книжная и 3 альбомны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сверху: 3 альбомных и 2 книжны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сверху: 3 книжных и 2 альбомны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вадрат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ru-RU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квадрат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ru-RU"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ru-RU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льбом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ru-RU" sz="2400" i="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000108"/>
            <a:ext cx="8229600" cy="557216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ru-RU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ru-RU"/>
              <a:pPr/>
              <a:t>14.02.2022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/>
              <a:pPr/>
              <a:t>‹#›</a:t>
            </a:fld>
            <a:endParaRPr kumimoji="0"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ru-RU"/>
              <a:pPr/>
              <a:t>14.02.2022</a:t>
            </a:fld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/>
              <a:pPr/>
              <a:t>‹#›</a:t>
            </a:fld>
            <a:endParaRPr kumimoji="0"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ниж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льбомная (на весь экран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/>
          <a:p>
            <a:pPr marL="0" marR="0" indent="0" algn="ctr">
              <a:buFontTx/>
              <a:buNone/>
            </a:pPr>
            <a:r>
              <a:rPr kumimoji="0" lang="ru-RU" i="0"/>
              <a:t>Щелкните значок, чтобы добавить фотографию размером со всю страницу</a:t>
            </a:r>
            <a:endParaRPr kumimoji="0" lang="ru-RU" i="0" baseline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Раздел альбо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ru-RU"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ru-RU"/>
              <a:t>Подзаголовок слайда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ru-RU"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 раздела</a:t>
            </a: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книж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альбом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смешан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, книж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ru-RU" sz="20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ru-RU" sz="20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ru-RU" sz="20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ru-RU"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14.02.2022</a:t>
            </a:fld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lang="ru-RU"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ru-RU"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kumimoji="0" lang="ru-RU">
                <a:solidFill>
                  <a:schemeClr val="bg1"/>
                </a:solidFill>
              </a:rPr>
              <a:pPr/>
              <a:t>‹#›</a:t>
            </a:fld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lang="ru-RU"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kumimoji="0" lang="ru-RU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kumimoji="0" lang="ru-RU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kumimoji="0" lang="ru-RU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kumimoji="0" lang="ru-RU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kumimoji="0" lang="ru-RU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body" sz="quarter" idx="10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sz="115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Оператор</a:t>
            </a:r>
            <a:r>
              <a:rPr lang="en-US" sz="115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For</a:t>
            </a:r>
            <a:endParaRPr lang="ru-RU" sz="115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j0178459.jpg"/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l="6255" r="6255"/>
          <a:stretch>
            <a:fillRect/>
          </a:stretch>
        </p:blipFill>
        <p:spPr/>
      </p:pic>
      <p:sp>
        <p:nvSpPr>
          <p:cNvPr id="7" name="Rectangle 6"/>
          <p:cNvSpPr>
            <a:spLocks noGrp="1"/>
          </p:cNvSpPr>
          <p:nvPr>
            <p:ph type="body" sz="quarter" idx="15"/>
          </p:nvPr>
        </p:nvSpPr>
        <p:spPr>
          <a:xfrm rot="16200000">
            <a:off x="5119706" y="2095500"/>
            <a:ext cx="5181600" cy="990600"/>
          </a:xfrm>
        </p:spPr>
        <p:txBody>
          <a:bodyPr>
            <a:noAutofit/>
          </a:bodyPr>
          <a:lstStyle/>
          <a:p>
            <a:pPr algn="ctr"/>
            <a:r>
              <a:rPr sz="11500" b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8 класс</a:t>
            </a:r>
            <a:endParaRPr lang="ru-RU" sz="115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9895601">
            <a:off x="223668" y="2145923"/>
            <a:ext cx="6982425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115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Pascal ABC</a:t>
            </a:r>
            <a:endParaRPr lang="ru-RU" sz="115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5081" y="213583"/>
            <a:ext cx="8366009" cy="11079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6600" b="1" cap="all" dirty="0" smtClean="0">
                <a:ln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</a:t>
            </a:r>
            <a:endParaRPr sz="6600" b="1" cap="all" dirty="0">
              <a:ln/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52539" y="2492896"/>
            <a:ext cx="7531092" cy="20882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§17 (выучить),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РТ, урок 19, задание 1 (устно); 2(а), 3 (а) (стр.68).</a:t>
            </a:r>
            <a:endParaRPr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1925"/>
            <a:ext cx="8388424" cy="1143000"/>
          </a:xfrm>
        </p:spPr>
        <p:txBody>
          <a:bodyPr>
            <a:noAutofit/>
          </a:bodyPr>
          <a:lstStyle/>
          <a:p>
            <a:r>
              <a:rPr lang="ru-RU" sz="63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Пример программы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571612"/>
            <a:ext cx="8280920" cy="40934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primer1;</a:t>
            </a:r>
          </a:p>
          <a:p>
            <a:pPr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</a:t>
            </a:r>
          </a:p>
          <a:p>
            <a:pPr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:=1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 5  do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Скоро каникулы! Ура!!!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4200" dirty="0" smtClean="0"/>
          </a:p>
          <a:p>
            <a:pPr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7552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317588" cy="1143000"/>
          </a:xfrm>
        </p:spPr>
        <p:txBody>
          <a:bodyPr>
            <a:noAutofit/>
          </a:bodyPr>
          <a:lstStyle/>
          <a:p>
            <a:r>
              <a:rPr lang="ru-RU" sz="63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Структура оператора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9716" y="1556792"/>
            <a:ext cx="8103843" cy="24765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2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en-US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2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4200" b="1" cap="all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4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нач.знач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42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en-US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кон.знач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42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оператор;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869160"/>
            <a:ext cx="1824410" cy="17800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1643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1925"/>
            <a:ext cx="8604448" cy="1143000"/>
          </a:xfrm>
        </p:spPr>
        <p:txBody>
          <a:bodyPr vert="horz" rtlCol="0" anchor="ctr">
            <a:noAutofit/>
          </a:bodyPr>
          <a:lstStyle/>
          <a:p>
            <a:r>
              <a:rPr lang="ru-RU" sz="63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Пример программы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484784"/>
            <a:ext cx="7488832" cy="452431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primer2;</a:t>
            </a:r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</a:t>
            </a:r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for 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:=1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 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do</a:t>
            </a:r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Число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4800" dirty="0" smtClean="0"/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21672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04448" cy="1143000"/>
          </a:xfrm>
        </p:spPr>
        <p:txBody>
          <a:bodyPr vert="horz" rtlCol="0" anchor="ctr">
            <a:noAutofit/>
          </a:bodyPr>
          <a:lstStyle/>
          <a:p>
            <a:r>
              <a:rPr lang="ru-RU" sz="63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Структура оператора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2008" y="1772816"/>
            <a:ext cx="8460432" cy="2476507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0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0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нач.знач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4000" b="1" cap="all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DOwnto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кон.знач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40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оператор; 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797152"/>
            <a:ext cx="2101916" cy="17970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467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1925"/>
            <a:ext cx="8532440" cy="1143000"/>
          </a:xfrm>
        </p:spPr>
        <p:txBody>
          <a:bodyPr>
            <a:noAutofit/>
          </a:bodyPr>
          <a:lstStyle/>
          <a:p>
            <a:pPr algn="ctr"/>
            <a:r>
              <a:rPr lang="ru-RU" sz="63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Пример программы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628800"/>
            <a:ext cx="8280920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primer3;</a:t>
            </a:r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</a:t>
            </a:r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for 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:=1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u="sng" cap="all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</a:t>
            </a:r>
            <a:r>
              <a:rPr lang="en-US" sz="4800" b="1" cap="all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en-US" sz="4800" b="1" cap="all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do</a:t>
            </a:r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Число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4800" dirty="0" smtClean="0"/>
          </a:p>
          <a:p>
            <a:pPr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5138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869494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Н</a:t>
            </a:r>
            <a:r>
              <a:rPr sz="5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азначение программы</a:t>
            </a:r>
            <a:endParaRPr sz="5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57158" y="1071546"/>
            <a:ext cx="8072462" cy="550072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1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n,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:  integer;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writeln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(‘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Введите</a:t>
            </a:r>
            <a:r>
              <a:rPr kumimoji="0" lang="ru-RU" sz="4400" b="1" i="0" u="none" strike="noStrike" kern="1200" normalizeH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4400" b="1" i="0" u="none" strike="noStrike" kern="1200" normalizeH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числ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</a:t>
            </a:r>
            <a:r>
              <a:rPr kumimoji="0" lang="ru-RU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')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44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readln</a:t>
            </a: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(n);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for </a:t>
            </a:r>
            <a:r>
              <a:rPr lang="en-US" sz="44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:=1 to n do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sz="4400" b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sz="44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sz="4400" b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Результат: 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‘, </a:t>
            </a:r>
            <a:r>
              <a:rPr lang="en-US" sz="44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ru-RU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44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85725" lvl="0" algn="just">
              <a:buClr>
                <a:schemeClr val="accent1"/>
              </a:buClr>
              <a:buSzPct val="85000"/>
              <a:defRPr/>
            </a:pPr>
            <a:r>
              <a:rPr kumimoji="0" lang="en-US" sz="44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44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196752"/>
            <a:ext cx="1811452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869494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sz="5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Н</a:t>
            </a:r>
            <a:r>
              <a:rPr sz="56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азначение программы</a:t>
            </a:r>
            <a:endParaRPr sz="56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42876" y="1071546"/>
            <a:ext cx="8572528" cy="55721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Program  Primer2;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ru-RU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en-US" sz="36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var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3600" b="1" i="0" u="none" strike="noStrike" kern="1200" normalizeH="0" baseline="0" noProof="0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, a, b:  integer; </a:t>
            </a:r>
          </a:p>
          <a:p>
            <a:pPr marL="0" marR="0" lvl="0" indent="0" algn="just" defTabSz="914400" rtl="0" eaLnBrk="1" fontAlgn="auto" latinLnBrk="0" hangingPunct="1">
              <a:buClr>
                <a:schemeClr val="accent1"/>
              </a:buClr>
              <a:buSzPct val="85000"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begin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sz="3600" b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Введите 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sz="3600" b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начало отрезка')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</a:t>
            </a:r>
            <a:r>
              <a:rPr sz="3600" b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readln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(a); </a:t>
            </a:r>
            <a:endParaRPr sz="3600" b="1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sz="3600" b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sz="3600" b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Введите конец отрезка')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</a:t>
            </a:r>
            <a:r>
              <a:rPr sz="3600" b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readln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(b);    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for </a:t>
            </a:r>
            <a:r>
              <a:rPr lang="en-US" sz="36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:=a to b do</a:t>
            </a:r>
          </a:p>
          <a:p>
            <a:pPr lvl="0" algn="just">
              <a:buClr>
                <a:schemeClr val="accent1"/>
              </a:buClr>
              <a:buSzPct val="85000"/>
              <a:defRPr/>
            </a:pP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</a:t>
            </a:r>
            <a:r>
              <a:rPr lang="en-US" sz="36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Результат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ru-RU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‘, </a:t>
            </a:r>
            <a:r>
              <a:rPr lang="en-US" sz="3600" b="1" dirty="0" err="1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ru-RU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3600" b="1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85725" lvl="0" algn="just">
              <a:buClr>
                <a:schemeClr val="accent1"/>
              </a:buClr>
              <a:buSzPct val="85000"/>
              <a:defRPr/>
            </a:pPr>
            <a:r>
              <a:rPr kumimoji="0" lang="en-US" sz="3600" b="1" i="0" u="none" strike="noStrike" kern="1200" normalizeH="0" baseline="0" noProof="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end. </a:t>
            </a:r>
            <a:endParaRPr kumimoji="0" lang="ru-RU" sz="3600" b="1" i="0" u="none" strike="noStrike" kern="1200" normalizeH="0" baseline="0" noProof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323528" y="1418832"/>
            <a:ext cx="7959258" cy="31622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685800" lvl="0" indent="-685800" algn="just">
              <a:buClr>
                <a:schemeClr val="accent1"/>
              </a:buClr>
              <a:buSzPct val="85000"/>
              <a:buFont typeface="Wingdings" panose="05000000000000000000" pitchFamily="2" charset="2"/>
              <a:buChar char="q"/>
              <a:defRPr/>
            </a:pP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примеры 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17.2, 17.3 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(стр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. 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85-86);</a:t>
            </a:r>
          </a:p>
          <a:p>
            <a:pPr marL="685800" lvl="0" indent="-685800" algn="just">
              <a:buClr>
                <a:schemeClr val="accent1"/>
              </a:buClr>
              <a:buSzPct val="85000"/>
              <a:buFont typeface="Wingdings" panose="05000000000000000000" pitchFamily="2" charset="2"/>
              <a:buChar char="q"/>
              <a:defRPr/>
            </a:pP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пример 17.1, упр. 2 (стр.88).</a:t>
            </a:r>
            <a:endParaRPr lang="ru-RU" sz="4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1"/>
              </a:buClr>
              <a:buSzPct val="85000"/>
              <a:defRPr/>
            </a:pPr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260648"/>
            <a:ext cx="8532439" cy="9079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300" b="1" cap="all" dirty="0" smtClean="0">
                <a:ln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</a:t>
            </a:r>
            <a:r>
              <a:rPr sz="5300" b="1" cap="all" dirty="0" smtClean="0">
                <a:ln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sz="5300" b="1" cap="all" dirty="0">
                <a:ln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компьютером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009" y="4599919"/>
            <a:ext cx="2664295" cy="24394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17692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CA4773D-702A-4B9D-A83E-C99545C778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TS010176925</Template>
  <TotalTime>0</TotalTime>
  <Words>280</Words>
  <Application>Microsoft Office PowerPoint</Application>
  <PresentationFormat>Экран (4:3)</PresentationFormat>
  <Paragraphs>61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TS010176925</vt:lpstr>
      <vt:lpstr>Презентация PowerPoint</vt:lpstr>
      <vt:lpstr>Пример программы</vt:lpstr>
      <vt:lpstr>Структура оператора</vt:lpstr>
      <vt:lpstr>Пример программы</vt:lpstr>
      <vt:lpstr>Структура оператора</vt:lpstr>
      <vt:lpstr>Пример программы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2012-11-26T17:59:09Z</dcterms:created>
  <dcterms:modified xsi:type="dcterms:W3CDTF">2022-02-14T12:23:09Z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TC101769259990</vt:lpwstr>
  </property>
</Properties>
</file>