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8" r:id="rId2"/>
    <p:sldId id="297" r:id="rId3"/>
    <p:sldId id="314" r:id="rId4"/>
    <p:sldId id="316" r:id="rId5"/>
    <p:sldId id="319" r:id="rId6"/>
    <p:sldId id="321" r:id="rId7"/>
    <p:sldId id="322" r:id="rId8"/>
    <p:sldId id="323" r:id="rId9"/>
    <p:sldId id="326" r:id="rId10"/>
    <p:sldId id="324" r:id="rId11"/>
    <p:sldId id="325" r:id="rId12"/>
    <p:sldId id="329" r:id="rId13"/>
    <p:sldId id="328" r:id="rId14"/>
    <p:sldId id="330" r:id="rId15"/>
    <p:sldId id="327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3333"/>
    <a:srgbClr val="FFFFFF"/>
    <a:srgbClr val="006666"/>
    <a:srgbClr val="6FB9D7"/>
    <a:srgbClr val="808080"/>
    <a:srgbClr val="969696"/>
    <a:srgbClr val="FF7F00"/>
    <a:srgbClr val="EC2C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76" d="100"/>
          <a:sy n="76" d="100"/>
        </p:scale>
        <p:origin x="153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B94F4F-EBFC-4BA9-9091-A2CD1C9A20D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463982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56C04-5F8E-4377-81BD-FB4BD92DE5D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698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56C04-5F8E-4377-81BD-FB4BD92DE5D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698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56C04-5F8E-4377-81BD-FB4BD92DE5D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698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56C04-5F8E-4377-81BD-FB4BD92DE5D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09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56C04-5F8E-4377-81BD-FB4BD92DE5DB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024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Freeform 12"/>
          <p:cNvSpPr>
            <a:spLocks/>
          </p:cNvSpPr>
          <p:nvPr/>
        </p:nvSpPr>
        <p:spPr bwMode="gray">
          <a:xfrm>
            <a:off x="-9525" y="2997200"/>
            <a:ext cx="2205038" cy="2663825"/>
          </a:xfrm>
          <a:custGeom>
            <a:avLst/>
            <a:gdLst>
              <a:gd name="T0" fmla="*/ 0 w 1406"/>
              <a:gd name="T1" fmla="*/ 1678 h 1678"/>
              <a:gd name="T2" fmla="*/ 0 w 1406"/>
              <a:gd name="T3" fmla="*/ 1134 h 1678"/>
              <a:gd name="T4" fmla="*/ 1406 w 1406"/>
              <a:gd name="T5" fmla="*/ 0 h 1678"/>
              <a:gd name="T6" fmla="*/ 1406 w 1406"/>
              <a:gd name="T7" fmla="*/ 91 h 1678"/>
              <a:gd name="T8" fmla="*/ 0 w 1406"/>
              <a:gd name="T9" fmla="*/ 1678 h 1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06" h="1678">
                <a:moveTo>
                  <a:pt x="0" y="1678"/>
                </a:moveTo>
                <a:lnTo>
                  <a:pt x="0" y="1134"/>
                </a:lnTo>
                <a:lnTo>
                  <a:pt x="1406" y="0"/>
                </a:lnTo>
                <a:lnTo>
                  <a:pt x="1406" y="91"/>
                </a:lnTo>
                <a:lnTo>
                  <a:pt x="0" y="1678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4103" name="Picture 7" descr="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447800" y="1782763"/>
            <a:ext cx="7359650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4" name="Freeform 8"/>
          <p:cNvSpPr>
            <a:spLocks/>
          </p:cNvSpPr>
          <p:nvPr/>
        </p:nvSpPr>
        <p:spPr bwMode="gray">
          <a:xfrm>
            <a:off x="568325" y="-9525"/>
            <a:ext cx="1784350" cy="6875463"/>
          </a:xfrm>
          <a:custGeom>
            <a:avLst/>
            <a:gdLst>
              <a:gd name="T0" fmla="*/ 0 w 1124"/>
              <a:gd name="T1" fmla="*/ 0 h 4343"/>
              <a:gd name="T2" fmla="*/ 490 w 1124"/>
              <a:gd name="T3" fmla="*/ 2 h 4343"/>
              <a:gd name="T4" fmla="*/ 1124 w 1124"/>
              <a:gd name="T5" fmla="*/ 1373 h 4343"/>
              <a:gd name="T6" fmla="*/ 1124 w 1124"/>
              <a:gd name="T7" fmla="*/ 2036 h 4343"/>
              <a:gd name="T8" fmla="*/ 889 w 1124"/>
              <a:gd name="T9" fmla="*/ 4343 h 4343"/>
              <a:gd name="T10" fmla="*/ 526 w 1124"/>
              <a:gd name="T11" fmla="*/ 4343 h 4343"/>
              <a:gd name="T12" fmla="*/ 1079 w 1124"/>
              <a:gd name="T13" fmla="*/ 2031 h 4343"/>
              <a:gd name="T14" fmla="*/ 1079 w 1124"/>
              <a:gd name="T15" fmla="*/ 1383 h 4343"/>
              <a:gd name="T16" fmla="*/ 0 w 1124"/>
              <a:gd name="T17" fmla="*/ 0 h 4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24" h="4343">
                <a:moveTo>
                  <a:pt x="0" y="0"/>
                </a:moveTo>
                <a:lnTo>
                  <a:pt x="490" y="2"/>
                </a:lnTo>
                <a:lnTo>
                  <a:pt x="1124" y="1373"/>
                </a:lnTo>
                <a:lnTo>
                  <a:pt x="1124" y="2036"/>
                </a:lnTo>
                <a:lnTo>
                  <a:pt x="889" y="4343"/>
                </a:lnTo>
                <a:lnTo>
                  <a:pt x="526" y="4343"/>
                </a:lnTo>
                <a:lnTo>
                  <a:pt x="1079" y="2031"/>
                </a:lnTo>
                <a:lnTo>
                  <a:pt x="1079" y="138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" name="Freeform 9"/>
          <p:cNvSpPr>
            <a:spLocks/>
          </p:cNvSpPr>
          <p:nvPr/>
        </p:nvSpPr>
        <p:spPr bwMode="gray">
          <a:xfrm>
            <a:off x="-12700" y="-9525"/>
            <a:ext cx="2392363" cy="6880225"/>
          </a:xfrm>
          <a:custGeom>
            <a:avLst/>
            <a:gdLst>
              <a:gd name="T0" fmla="*/ 181 w 1507"/>
              <a:gd name="T1" fmla="*/ 0 h 4334"/>
              <a:gd name="T2" fmla="*/ 1507 w 1507"/>
              <a:gd name="T3" fmla="*/ 1379 h 4334"/>
              <a:gd name="T4" fmla="*/ 1507 w 1507"/>
              <a:gd name="T5" fmla="*/ 2036 h 4334"/>
              <a:gd name="T6" fmla="*/ 727 w 1507"/>
              <a:gd name="T7" fmla="*/ 4334 h 4334"/>
              <a:gd name="T8" fmla="*/ 2 w 1507"/>
              <a:gd name="T9" fmla="*/ 4334 h 4334"/>
              <a:gd name="T10" fmla="*/ 2 w 1507"/>
              <a:gd name="T11" fmla="*/ 4162 h 4334"/>
              <a:gd name="T12" fmla="*/ 1441 w 1507"/>
              <a:gd name="T13" fmla="*/ 1936 h 4334"/>
              <a:gd name="T14" fmla="*/ 1441 w 1507"/>
              <a:gd name="T15" fmla="*/ 1447 h 4334"/>
              <a:gd name="T16" fmla="*/ 8 w 1507"/>
              <a:gd name="T17" fmla="*/ 434 h 4334"/>
              <a:gd name="T18" fmla="*/ 0 w 1507"/>
              <a:gd name="T19" fmla="*/ 6 h 4334"/>
              <a:gd name="T20" fmla="*/ 181 w 1507"/>
              <a:gd name="T21" fmla="*/ 0 h 4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507" h="4334">
                <a:moveTo>
                  <a:pt x="181" y="0"/>
                </a:moveTo>
                <a:lnTo>
                  <a:pt x="1507" y="1379"/>
                </a:lnTo>
                <a:lnTo>
                  <a:pt x="1507" y="2036"/>
                </a:lnTo>
                <a:lnTo>
                  <a:pt x="727" y="4334"/>
                </a:lnTo>
                <a:lnTo>
                  <a:pt x="2" y="4334"/>
                </a:lnTo>
                <a:lnTo>
                  <a:pt x="2" y="4162"/>
                </a:lnTo>
                <a:lnTo>
                  <a:pt x="1441" y="1936"/>
                </a:lnTo>
                <a:lnTo>
                  <a:pt x="1441" y="1447"/>
                </a:lnTo>
                <a:lnTo>
                  <a:pt x="8" y="434"/>
                </a:lnTo>
                <a:lnTo>
                  <a:pt x="0" y="6"/>
                </a:lnTo>
                <a:lnTo>
                  <a:pt x="18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" name="Freeform 10"/>
          <p:cNvSpPr>
            <a:spLocks/>
          </p:cNvSpPr>
          <p:nvPr/>
        </p:nvSpPr>
        <p:spPr bwMode="gray">
          <a:xfrm>
            <a:off x="2557463" y="0"/>
            <a:ext cx="3022600" cy="6858000"/>
          </a:xfrm>
          <a:custGeom>
            <a:avLst/>
            <a:gdLst>
              <a:gd name="T0" fmla="*/ 1904 w 1904"/>
              <a:gd name="T1" fmla="*/ 0 h 4354"/>
              <a:gd name="T2" fmla="*/ 1178 w 1904"/>
              <a:gd name="T3" fmla="*/ 0 h 4354"/>
              <a:gd name="T4" fmla="*/ 0 w 1904"/>
              <a:gd name="T5" fmla="*/ 1342 h 4354"/>
              <a:gd name="T6" fmla="*/ 0 w 1904"/>
              <a:gd name="T7" fmla="*/ 1950 h 4354"/>
              <a:gd name="T8" fmla="*/ 498 w 1904"/>
              <a:gd name="T9" fmla="*/ 4354 h 4354"/>
              <a:gd name="T10" fmla="*/ 1088 w 1904"/>
              <a:gd name="T11" fmla="*/ 4354 h 4354"/>
              <a:gd name="T12" fmla="*/ 44 w 1904"/>
              <a:gd name="T13" fmla="*/ 1985 h 4354"/>
              <a:gd name="T14" fmla="*/ 44 w 1904"/>
              <a:gd name="T15" fmla="*/ 1361 h 4354"/>
              <a:gd name="T16" fmla="*/ 1904 w 1904"/>
              <a:gd name="T17" fmla="*/ 0 h 4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04" h="4354">
                <a:moveTo>
                  <a:pt x="1904" y="0"/>
                </a:moveTo>
                <a:lnTo>
                  <a:pt x="1178" y="0"/>
                </a:lnTo>
                <a:lnTo>
                  <a:pt x="0" y="1342"/>
                </a:lnTo>
                <a:lnTo>
                  <a:pt x="0" y="1950"/>
                </a:lnTo>
                <a:lnTo>
                  <a:pt x="498" y="4354"/>
                </a:lnTo>
                <a:lnTo>
                  <a:pt x="1088" y="4354"/>
                </a:lnTo>
                <a:lnTo>
                  <a:pt x="44" y="1985"/>
                </a:lnTo>
                <a:lnTo>
                  <a:pt x="44" y="1361"/>
                </a:lnTo>
                <a:lnTo>
                  <a:pt x="1904" y="0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" name="Freeform 11"/>
          <p:cNvSpPr>
            <a:spLocks/>
          </p:cNvSpPr>
          <p:nvPr/>
        </p:nvSpPr>
        <p:spPr bwMode="gray">
          <a:xfrm>
            <a:off x="2959100" y="-14288"/>
            <a:ext cx="2711450" cy="1887538"/>
          </a:xfrm>
          <a:custGeom>
            <a:avLst/>
            <a:gdLst>
              <a:gd name="T0" fmla="*/ 1708 w 1708"/>
              <a:gd name="T1" fmla="*/ 1 h 1189"/>
              <a:gd name="T2" fmla="*/ 1379 w 1708"/>
              <a:gd name="T3" fmla="*/ 0 h 1189"/>
              <a:gd name="T4" fmla="*/ 0 w 1708"/>
              <a:gd name="T5" fmla="*/ 1189 h 1189"/>
              <a:gd name="T6" fmla="*/ 1708 w 1708"/>
              <a:gd name="T7" fmla="*/ 1 h 1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08" h="1189">
                <a:moveTo>
                  <a:pt x="1708" y="1"/>
                </a:moveTo>
                <a:lnTo>
                  <a:pt x="1379" y="0"/>
                </a:lnTo>
                <a:lnTo>
                  <a:pt x="0" y="1189"/>
                </a:lnTo>
                <a:lnTo>
                  <a:pt x="1708" y="1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" name="Freeform 13"/>
          <p:cNvSpPr>
            <a:spLocks/>
          </p:cNvSpPr>
          <p:nvPr/>
        </p:nvSpPr>
        <p:spPr bwMode="gray">
          <a:xfrm>
            <a:off x="2498725" y="-9525"/>
            <a:ext cx="6105525" cy="6867525"/>
          </a:xfrm>
          <a:custGeom>
            <a:avLst/>
            <a:gdLst>
              <a:gd name="T0" fmla="*/ 3665 w 3846"/>
              <a:gd name="T1" fmla="*/ 0 h 4354"/>
              <a:gd name="T2" fmla="*/ 2122 w 3846"/>
              <a:gd name="T3" fmla="*/ 0 h 4354"/>
              <a:gd name="T4" fmla="*/ 0 w 3846"/>
              <a:gd name="T5" fmla="*/ 1339 h 4354"/>
              <a:gd name="T6" fmla="*/ 0 w 3846"/>
              <a:gd name="T7" fmla="*/ 1950 h 4354"/>
              <a:gd name="T8" fmla="*/ 1215 w 3846"/>
              <a:gd name="T9" fmla="*/ 4354 h 4354"/>
              <a:gd name="T10" fmla="*/ 1941 w 3846"/>
              <a:gd name="T11" fmla="*/ 4354 h 4354"/>
              <a:gd name="T12" fmla="*/ 72 w 3846"/>
              <a:gd name="T13" fmla="*/ 1877 h 4354"/>
              <a:gd name="T14" fmla="*/ 72 w 3846"/>
              <a:gd name="T15" fmla="*/ 1361 h 4354"/>
              <a:gd name="T16" fmla="*/ 3846 w 3846"/>
              <a:gd name="T17" fmla="*/ 0 h 4354"/>
              <a:gd name="T18" fmla="*/ 2122 w 3846"/>
              <a:gd name="T19" fmla="*/ 0 h 4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46" h="4354">
                <a:moveTo>
                  <a:pt x="3665" y="0"/>
                </a:moveTo>
                <a:lnTo>
                  <a:pt x="2122" y="0"/>
                </a:lnTo>
                <a:lnTo>
                  <a:pt x="0" y="1339"/>
                </a:lnTo>
                <a:lnTo>
                  <a:pt x="0" y="1950"/>
                </a:lnTo>
                <a:lnTo>
                  <a:pt x="1215" y="4354"/>
                </a:lnTo>
                <a:lnTo>
                  <a:pt x="1941" y="4354"/>
                </a:lnTo>
                <a:lnTo>
                  <a:pt x="72" y="1877"/>
                </a:lnTo>
                <a:lnTo>
                  <a:pt x="72" y="1361"/>
                </a:lnTo>
                <a:lnTo>
                  <a:pt x="3846" y="0"/>
                </a:lnTo>
                <a:lnTo>
                  <a:pt x="2122" y="0"/>
                </a:lnTo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0" name="Freeform 14"/>
          <p:cNvSpPr>
            <a:spLocks/>
          </p:cNvSpPr>
          <p:nvPr/>
        </p:nvSpPr>
        <p:spPr bwMode="gray">
          <a:xfrm>
            <a:off x="-9525" y="185738"/>
            <a:ext cx="2246313" cy="5984875"/>
          </a:xfrm>
          <a:custGeom>
            <a:avLst/>
            <a:gdLst>
              <a:gd name="T0" fmla="*/ 0 w 1415"/>
              <a:gd name="T1" fmla="*/ 0 h 3770"/>
              <a:gd name="T2" fmla="*/ 1415 w 1415"/>
              <a:gd name="T3" fmla="*/ 1197 h 3770"/>
              <a:gd name="T4" fmla="*/ 1415 w 1415"/>
              <a:gd name="T5" fmla="*/ 1862 h 3770"/>
              <a:gd name="T6" fmla="*/ 0 w 1415"/>
              <a:gd name="T7" fmla="*/ 3770 h 3770"/>
              <a:gd name="T8" fmla="*/ 0 w 1415"/>
              <a:gd name="T9" fmla="*/ 3272 h 3770"/>
              <a:gd name="T10" fmla="*/ 1376 w 1415"/>
              <a:gd name="T11" fmla="*/ 1801 h 3770"/>
              <a:gd name="T12" fmla="*/ 1376 w 1415"/>
              <a:gd name="T13" fmla="*/ 1272 h 3770"/>
              <a:gd name="T14" fmla="*/ 6 w 1415"/>
              <a:gd name="T15" fmla="*/ 962 h 3770"/>
              <a:gd name="T16" fmla="*/ 0 w 1415"/>
              <a:gd name="T17" fmla="*/ 0 h 37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15" h="3770">
                <a:moveTo>
                  <a:pt x="0" y="0"/>
                </a:moveTo>
                <a:lnTo>
                  <a:pt x="1415" y="1197"/>
                </a:lnTo>
                <a:lnTo>
                  <a:pt x="1415" y="1862"/>
                </a:lnTo>
                <a:lnTo>
                  <a:pt x="0" y="3770"/>
                </a:lnTo>
                <a:lnTo>
                  <a:pt x="0" y="3272"/>
                </a:lnTo>
                <a:lnTo>
                  <a:pt x="1376" y="1801"/>
                </a:lnTo>
                <a:lnTo>
                  <a:pt x="1376" y="1272"/>
                </a:lnTo>
                <a:lnTo>
                  <a:pt x="6" y="9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1" name="Freeform 15"/>
          <p:cNvSpPr>
            <a:spLocks/>
          </p:cNvSpPr>
          <p:nvPr/>
        </p:nvSpPr>
        <p:spPr bwMode="gray">
          <a:xfrm>
            <a:off x="2608263" y="642938"/>
            <a:ext cx="6540500" cy="6215062"/>
          </a:xfrm>
          <a:custGeom>
            <a:avLst/>
            <a:gdLst>
              <a:gd name="T0" fmla="*/ 4115 w 4120"/>
              <a:gd name="T1" fmla="*/ 0 h 3915"/>
              <a:gd name="T2" fmla="*/ 4120 w 4120"/>
              <a:gd name="T3" fmla="*/ 500 h 3915"/>
              <a:gd name="T4" fmla="*/ 61 w 4120"/>
              <a:gd name="T5" fmla="*/ 1059 h 3915"/>
              <a:gd name="T6" fmla="*/ 61 w 4120"/>
              <a:gd name="T7" fmla="*/ 1466 h 3915"/>
              <a:gd name="T8" fmla="*/ 2419 w 4120"/>
              <a:gd name="T9" fmla="*/ 3915 h 3915"/>
              <a:gd name="T10" fmla="*/ 1830 w 4120"/>
              <a:gd name="T11" fmla="*/ 3915 h 3915"/>
              <a:gd name="T12" fmla="*/ 0 w 4120"/>
              <a:gd name="T13" fmla="*/ 1449 h 3915"/>
              <a:gd name="T14" fmla="*/ 0 w 4120"/>
              <a:gd name="T15" fmla="*/ 967 h 3915"/>
              <a:gd name="T16" fmla="*/ 4115 w 4120"/>
              <a:gd name="T17" fmla="*/ 0 h 39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20" h="3915">
                <a:moveTo>
                  <a:pt x="4115" y="0"/>
                </a:moveTo>
                <a:lnTo>
                  <a:pt x="4120" y="500"/>
                </a:lnTo>
                <a:lnTo>
                  <a:pt x="61" y="1059"/>
                </a:lnTo>
                <a:lnTo>
                  <a:pt x="61" y="1466"/>
                </a:lnTo>
                <a:lnTo>
                  <a:pt x="2419" y="3915"/>
                </a:lnTo>
                <a:lnTo>
                  <a:pt x="1830" y="3915"/>
                </a:lnTo>
                <a:lnTo>
                  <a:pt x="0" y="1449"/>
                </a:lnTo>
                <a:lnTo>
                  <a:pt x="0" y="967"/>
                </a:lnTo>
                <a:lnTo>
                  <a:pt x="411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" name="Freeform 16"/>
          <p:cNvSpPr>
            <a:spLocks/>
          </p:cNvSpPr>
          <p:nvPr/>
        </p:nvSpPr>
        <p:spPr bwMode="gray">
          <a:xfrm>
            <a:off x="2586038" y="-17463"/>
            <a:ext cx="6557962" cy="6875463"/>
          </a:xfrm>
          <a:custGeom>
            <a:avLst/>
            <a:gdLst>
              <a:gd name="T0" fmla="*/ 4131 w 4131"/>
              <a:gd name="T1" fmla="*/ 0 h 4348"/>
              <a:gd name="T2" fmla="*/ 4126 w 4131"/>
              <a:gd name="T3" fmla="*/ 494 h 4348"/>
              <a:gd name="T4" fmla="*/ 55 w 4131"/>
              <a:gd name="T5" fmla="*/ 1404 h 4348"/>
              <a:gd name="T6" fmla="*/ 55 w 4131"/>
              <a:gd name="T7" fmla="*/ 1853 h 4348"/>
              <a:gd name="T8" fmla="*/ 3156 w 4131"/>
              <a:gd name="T9" fmla="*/ 4348 h 4348"/>
              <a:gd name="T10" fmla="*/ 2067 w 4131"/>
              <a:gd name="T11" fmla="*/ 4348 h 4348"/>
              <a:gd name="T12" fmla="*/ 0 w 4131"/>
              <a:gd name="T13" fmla="*/ 1882 h 4348"/>
              <a:gd name="T14" fmla="*/ 0 w 4131"/>
              <a:gd name="T15" fmla="*/ 1355 h 4348"/>
              <a:gd name="T16" fmla="*/ 3615 w 4131"/>
              <a:gd name="T17" fmla="*/ 0 h 4348"/>
              <a:gd name="T18" fmla="*/ 4131 w 4131"/>
              <a:gd name="T19" fmla="*/ 0 h 4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131" h="4348">
                <a:moveTo>
                  <a:pt x="4131" y="0"/>
                </a:moveTo>
                <a:lnTo>
                  <a:pt x="4126" y="494"/>
                </a:lnTo>
                <a:lnTo>
                  <a:pt x="55" y="1404"/>
                </a:lnTo>
                <a:lnTo>
                  <a:pt x="55" y="1853"/>
                </a:lnTo>
                <a:lnTo>
                  <a:pt x="3156" y="4348"/>
                </a:lnTo>
                <a:lnTo>
                  <a:pt x="2067" y="4348"/>
                </a:lnTo>
                <a:lnTo>
                  <a:pt x="0" y="1882"/>
                </a:lnTo>
                <a:lnTo>
                  <a:pt x="0" y="1355"/>
                </a:lnTo>
                <a:lnTo>
                  <a:pt x="3615" y="0"/>
                </a:lnTo>
                <a:lnTo>
                  <a:pt x="413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" name="Freeform 17"/>
          <p:cNvSpPr>
            <a:spLocks/>
          </p:cNvSpPr>
          <p:nvPr/>
        </p:nvSpPr>
        <p:spPr bwMode="gray">
          <a:xfrm>
            <a:off x="2771775" y="-26988"/>
            <a:ext cx="5761038" cy="2087563"/>
          </a:xfrm>
          <a:custGeom>
            <a:avLst/>
            <a:gdLst>
              <a:gd name="T0" fmla="*/ 0 w 3629"/>
              <a:gd name="T1" fmla="*/ 1315 h 1315"/>
              <a:gd name="T2" fmla="*/ 2858 w 3629"/>
              <a:gd name="T3" fmla="*/ 0 h 1315"/>
              <a:gd name="T4" fmla="*/ 3629 w 3629"/>
              <a:gd name="T5" fmla="*/ 0 h 1315"/>
              <a:gd name="T6" fmla="*/ 0 w 3629"/>
              <a:gd name="T7" fmla="*/ 1315 h 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29" h="1315">
                <a:moveTo>
                  <a:pt x="0" y="1315"/>
                </a:moveTo>
                <a:lnTo>
                  <a:pt x="2858" y="0"/>
                </a:lnTo>
                <a:lnTo>
                  <a:pt x="3629" y="0"/>
                </a:lnTo>
                <a:lnTo>
                  <a:pt x="0" y="1315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4" name="Freeform 18"/>
          <p:cNvSpPr>
            <a:spLocks/>
          </p:cNvSpPr>
          <p:nvPr/>
        </p:nvSpPr>
        <p:spPr bwMode="gray">
          <a:xfrm>
            <a:off x="2555875" y="2924175"/>
            <a:ext cx="3384550" cy="3944938"/>
          </a:xfrm>
          <a:custGeom>
            <a:avLst/>
            <a:gdLst>
              <a:gd name="T0" fmla="*/ 0 w 2132"/>
              <a:gd name="T1" fmla="*/ 0 h 2495"/>
              <a:gd name="T2" fmla="*/ 2132 w 2132"/>
              <a:gd name="T3" fmla="*/ 2495 h 2495"/>
              <a:gd name="T4" fmla="*/ 1814 w 2132"/>
              <a:gd name="T5" fmla="*/ 2495 h 2495"/>
              <a:gd name="T6" fmla="*/ 0 w 2132"/>
              <a:gd name="T7" fmla="*/ 0 h 2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32" h="2495">
                <a:moveTo>
                  <a:pt x="0" y="0"/>
                </a:moveTo>
                <a:lnTo>
                  <a:pt x="2132" y="2495"/>
                </a:lnTo>
                <a:lnTo>
                  <a:pt x="1814" y="249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5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20" name="Freeform 24"/>
          <p:cNvSpPr>
            <a:spLocks/>
          </p:cNvSpPr>
          <p:nvPr/>
        </p:nvSpPr>
        <p:spPr bwMode="gray">
          <a:xfrm>
            <a:off x="-19050" y="180975"/>
            <a:ext cx="2262188" cy="1914525"/>
          </a:xfrm>
          <a:custGeom>
            <a:avLst/>
            <a:gdLst>
              <a:gd name="T0" fmla="*/ 1425 w 1425"/>
              <a:gd name="T1" fmla="*/ 1206 h 1206"/>
              <a:gd name="T2" fmla="*/ 0 w 1425"/>
              <a:gd name="T3" fmla="*/ 0 h 1206"/>
              <a:gd name="T4" fmla="*/ 0 w 1425"/>
              <a:gd name="T5" fmla="*/ 186 h 1206"/>
              <a:gd name="T6" fmla="*/ 1425 w 1425"/>
              <a:gd name="T7" fmla="*/ 1206 h 1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25" h="1206">
                <a:moveTo>
                  <a:pt x="1425" y="1206"/>
                </a:moveTo>
                <a:lnTo>
                  <a:pt x="0" y="0"/>
                </a:lnTo>
                <a:lnTo>
                  <a:pt x="0" y="186"/>
                </a:lnTo>
                <a:lnTo>
                  <a:pt x="1425" y="1206"/>
                </a:lnTo>
                <a:close/>
              </a:path>
            </a:pathLst>
          </a:custGeom>
          <a:solidFill>
            <a:srgbClr val="333333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21" name="Freeform 25"/>
          <p:cNvSpPr>
            <a:spLocks/>
          </p:cNvSpPr>
          <p:nvPr/>
        </p:nvSpPr>
        <p:spPr bwMode="gray">
          <a:xfrm>
            <a:off x="-12700" y="3105150"/>
            <a:ext cx="2327275" cy="3762375"/>
          </a:xfrm>
          <a:custGeom>
            <a:avLst/>
            <a:gdLst>
              <a:gd name="T0" fmla="*/ 0 w 1466"/>
              <a:gd name="T1" fmla="*/ 2248 h 2370"/>
              <a:gd name="T2" fmla="*/ 1466 w 1466"/>
              <a:gd name="T3" fmla="*/ 0 h 2370"/>
              <a:gd name="T4" fmla="*/ 194 w 1466"/>
              <a:gd name="T5" fmla="*/ 2370 h 2370"/>
              <a:gd name="T6" fmla="*/ 4 w 1466"/>
              <a:gd name="T7" fmla="*/ 2364 h 2370"/>
              <a:gd name="T8" fmla="*/ 0 w 1466"/>
              <a:gd name="T9" fmla="*/ 2248 h 2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66" h="2370">
                <a:moveTo>
                  <a:pt x="0" y="2248"/>
                </a:moveTo>
                <a:lnTo>
                  <a:pt x="1466" y="0"/>
                </a:lnTo>
                <a:lnTo>
                  <a:pt x="194" y="2370"/>
                </a:lnTo>
                <a:lnTo>
                  <a:pt x="4" y="2364"/>
                </a:lnTo>
                <a:lnTo>
                  <a:pt x="0" y="2248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22" name="Freeform 26"/>
          <p:cNvSpPr>
            <a:spLocks/>
          </p:cNvSpPr>
          <p:nvPr/>
        </p:nvSpPr>
        <p:spPr bwMode="gray">
          <a:xfrm>
            <a:off x="-9525" y="1403350"/>
            <a:ext cx="2317750" cy="5265738"/>
          </a:xfrm>
          <a:custGeom>
            <a:avLst/>
            <a:gdLst>
              <a:gd name="T0" fmla="*/ 6 w 1460"/>
              <a:gd name="T1" fmla="*/ 0 h 3317"/>
              <a:gd name="T2" fmla="*/ 6 w 1460"/>
              <a:gd name="T3" fmla="*/ 643 h 3317"/>
              <a:gd name="T4" fmla="*/ 1410 w 1460"/>
              <a:gd name="T5" fmla="*/ 564 h 3317"/>
              <a:gd name="T6" fmla="*/ 1410 w 1460"/>
              <a:gd name="T7" fmla="*/ 1049 h 3317"/>
              <a:gd name="T8" fmla="*/ 0 w 1460"/>
              <a:gd name="T9" fmla="*/ 2852 h 3317"/>
              <a:gd name="T10" fmla="*/ 0 w 1460"/>
              <a:gd name="T11" fmla="*/ 3317 h 3317"/>
              <a:gd name="T12" fmla="*/ 1460 w 1460"/>
              <a:gd name="T13" fmla="*/ 1062 h 3317"/>
              <a:gd name="T14" fmla="*/ 1460 w 1460"/>
              <a:gd name="T15" fmla="*/ 505 h 3317"/>
              <a:gd name="T16" fmla="*/ 6 w 1460"/>
              <a:gd name="T17" fmla="*/ 0 h 3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60" h="3317">
                <a:moveTo>
                  <a:pt x="6" y="0"/>
                </a:moveTo>
                <a:lnTo>
                  <a:pt x="6" y="643"/>
                </a:lnTo>
                <a:lnTo>
                  <a:pt x="1410" y="564"/>
                </a:lnTo>
                <a:lnTo>
                  <a:pt x="1410" y="1049"/>
                </a:lnTo>
                <a:lnTo>
                  <a:pt x="0" y="2852"/>
                </a:lnTo>
                <a:lnTo>
                  <a:pt x="0" y="3317"/>
                </a:lnTo>
                <a:lnTo>
                  <a:pt x="1460" y="1062"/>
                </a:lnTo>
                <a:lnTo>
                  <a:pt x="1460" y="505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132" name="Group 36"/>
          <p:cNvGrpSpPr>
            <a:grpSpLocks/>
          </p:cNvGrpSpPr>
          <p:nvPr/>
        </p:nvGrpSpPr>
        <p:grpSpPr bwMode="auto">
          <a:xfrm>
            <a:off x="0" y="-19050"/>
            <a:ext cx="9153525" cy="6886575"/>
            <a:chOff x="0" y="0"/>
            <a:chExt cx="5760" cy="4326"/>
          </a:xfrm>
        </p:grpSpPr>
        <p:pic>
          <p:nvPicPr>
            <p:cNvPr id="4131" name="Picture 35" descr="11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0" y="0"/>
              <a:ext cx="5760" cy="43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23" name="Rectangle 27"/>
            <p:cNvSpPr>
              <a:spLocks noChangeArrowheads="1"/>
            </p:cNvSpPr>
            <p:nvPr userDrawn="1"/>
          </p:nvSpPr>
          <p:spPr bwMode="gray">
            <a:xfrm>
              <a:off x="212" y="462"/>
              <a:ext cx="5334" cy="34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4115" name="Picture 19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804925" y="2468187"/>
            <a:ext cx="415925" cy="41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0D150ED-261F-4C8A-A6C3-7DD8B4090D8E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gray">
          <a:xfrm>
            <a:off x="341313" y="722313"/>
            <a:ext cx="8478837" cy="541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C9FF1-A7A8-4516-833A-411ADC8F730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1924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98438"/>
            <a:ext cx="2057400" cy="5927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98438"/>
            <a:ext cx="6019800" cy="5927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0CBB7-9D79-4E78-BBAD-D0DC34DB9B6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38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288" y="198438"/>
            <a:ext cx="630237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83325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83325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83325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fld id="{CAF357E8-121D-40BE-8B42-DFF8D2484BF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7717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D18AF7-08DA-4CC3-B3E9-1051CA78B18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13919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A221A-A60A-45BC-BFB4-1161123809C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0996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AF9D4-61D4-483F-9342-DE8EEFCD196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13552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C7CEA-767A-4B27-9431-B86AE5063FA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9717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C2B25-EAED-4623-86D6-B6D4860ECA0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6607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B874F-740D-4047-8CA0-0BA4CDF8B60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5692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213AE3-6D94-4E0A-8365-7FE56C8321F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8654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3AC9E-5F3F-4639-8ABE-CC4B91153A2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613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Freeform 9"/>
          <p:cNvSpPr>
            <a:spLocks/>
          </p:cNvSpPr>
          <p:nvPr/>
        </p:nvSpPr>
        <p:spPr bwMode="gray">
          <a:xfrm>
            <a:off x="7658100" y="0"/>
            <a:ext cx="1104900" cy="6848475"/>
          </a:xfrm>
          <a:custGeom>
            <a:avLst/>
            <a:gdLst>
              <a:gd name="T0" fmla="*/ 312 w 696"/>
              <a:gd name="T1" fmla="*/ 0 h 4314"/>
              <a:gd name="T2" fmla="*/ 528 w 696"/>
              <a:gd name="T3" fmla="*/ 444 h 4314"/>
              <a:gd name="T4" fmla="*/ 696 w 696"/>
              <a:gd name="T5" fmla="*/ 960 h 4314"/>
              <a:gd name="T6" fmla="*/ 426 w 696"/>
              <a:gd name="T7" fmla="*/ 4314 h 4314"/>
              <a:gd name="T8" fmla="*/ 108 w 696"/>
              <a:gd name="T9" fmla="*/ 4314 h 4314"/>
              <a:gd name="T10" fmla="*/ 648 w 696"/>
              <a:gd name="T11" fmla="*/ 960 h 4314"/>
              <a:gd name="T12" fmla="*/ 456 w 696"/>
              <a:gd name="T13" fmla="*/ 432 h 4314"/>
              <a:gd name="T14" fmla="*/ 0 w 696"/>
              <a:gd name="T15" fmla="*/ 0 h 4314"/>
              <a:gd name="T16" fmla="*/ 312 w 696"/>
              <a:gd name="T17" fmla="*/ 0 h 4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6" h="4314">
                <a:moveTo>
                  <a:pt x="312" y="0"/>
                </a:moveTo>
                <a:lnTo>
                  <a:pt x="528" y="444"/>
                </a:lnTo>
                <a:lnTo>
                  <a:pt x="696" y="960"/>
                </a:lnTo>
                <a:lnTo>
                  <a:pt x="426" y="4314"/>
                </a:lnTo>
                <a:lnTo>
                  <a:pt x="108" y="4314"/>
                </a:lnTo>
                <a:lnTo>
                  <a:pt x="648" y="960"/>
                </a:lnTo>
                <a:lnTo>
                  <a:pt x="456" y="432"/>
                </a:lnTo>
                <a:lnTo>
                  <a:pt x="0" y="0"/>
                </a:lnTo>
                <a:lnTo>
                  <a:pt x="312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4" name="Freeform 10"/>
          <p:cNvSpPr>
            <a:spLocks/>
          </p:cNvSpPr>
          <p:nvPr/>
        </p:nvSpPr>
        <p:spPr bwMode="gray">
          <a:xfrm>
            <a:off x="1066800" y="0"/>
            <a:ext cx="7543800" cy="6858000"/>
          </a:xfrm>
          <a:custGeom>
            <a:avLst/>
            <a:gdLst>
              <a:gd name="T0" fmla="*/ 0 w 4752"/>
              <a:gd name="T1" fmla="*/ 0 h 4320"/>
              <a:gd name="T2" fmla="*/ 1536 w 4752"/>
              <a:gd name="T3" fmla="*/ 0 h 4320"/>
              <a:gd name="T4" fmla="*/ 4590 w 4752"/>
              <a:gd name="T5" fmla="*/ 450 h 4320"/>
              <a:gd name="T6" fmla="*/ 4752 w 4752"/>
              <a:gd name="T7" fmla="*/ 972 h 4320"/>
              <a:gd name="T8" fmla="*/ 3600 w 4752"/>
              <a:gd name="T9" fmla="*/ 4320 h 4320"/>
              <a:gd name="T10" fmla="*/ 3312 w 4752"/>
              <a:gd name="T11" fmla="*/ 4320 h 4320"/>
              <a:gd name="T12" fmla="*/ 4712 w 4752"/>
              <a:gd name="T13" fmla="*/ 994 h 4320"/>
              <a:gd name="T14" fmla="*/ 4518 w 4752"/>
              <a:gd name="T15" fmla="*/ 524 h 4320"/>
              <a:gd name="T16" fmla="*/ 0 w 4752"/>
              <a:gd name="T17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752" h="4320">
                <a:moveTo>
                  <a:pt x="0" y="0"/>
                </a:moveTo>
                <a:lnTo>
                  <a:pt x="1536" y="0"/>
                </a:lnTo>
                <a:lnTo>
                  <a:pt x="4590" y="450"/>
                </a:lnTo>
                <a:lnTo>
                  <a:pt x="4752" y="972"/>
                </a:lnTo>
                <a:lnTo>
                  <a:pt x="3600" y="4320"/>
                </a:lnTo>
                <a:lnTo>
                  <a:pt x="3312" y="4320"/>
                </a:lnTo>
                <a:lnTo>
                  <a:pt x="4712" y="994"/>
                </a:lnTo>
                <a:lnTo>
                  <a:pt x="4518" y="5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5" name="Freeform 11"/>
          <p:cNvSpPr>
            <a:spLocks/>
          </p:cNvSpPr>
          <p:nvPr/>
        </p:nvSpPr>
        <p:spPr bwMode="gray">
          <a:xfrm>
            <a:off x="5486400" y="1657350"/>
            <a:ext cx="2990850" cy="5200650"/>
          </a:xfrm>
          <a:custGeom>
            <a:avLst/>
            <a:gdLst>
              <a:gd name="T0" fmla="*/ 384 w 1884"/>
              <a:gd name="T1" fmla="*/ 3276 h 3276"/>
              <a:gd name="T2" fmla="*/ 1884 w 1884"/>
              <a:gd name="T3" fmla="*/ 0 h 3276"/>
              <a:gd name="T4" fmla="*/ 0 w 1884"/>
              <a:gd name="T5" fmla="*/ 3276 h 3276"/>
              <a:gd name="T6" fmla="*/ 384 w 1884"/>
              <a:gd name="T7" fmla="*/ 3276 h 3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84" h="3276">
                <a:moveTo>
                  <a:pt x="384" y="3276"/>
                </a:moveTo>
                <a:lnTo>
                  <a:pt x="1884" y="0"/>
                </a:lnTo>
                <a:lnTo>
                  <a:pt x="0" y="3276"/>
                </a:lnTo>
                <a:lnTo>
                  <a:pt x="384" y="3276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6" name="Freeform 12"/>
          <p:cNvSpPr>
            <a:spLocks/>
          </p:cNvSpPr>
          <p:nvPr/>
        </p:nvSpPr>
        <p:spPr bwMode="gray">
          <a:xfrm>
            <a:off x="3429000" y="0"/>
            <a:ext cx="5172075" cy="6858000"/>
          </a:xfrm>
          <a:custGeom>
            <a:avLst/>
            <a:gdLst>
              <a:gd name="T0" fmla="*/ 0 w 3258"/>
              <a:gd name="T1" fmla="*/ 0 h 4320"/>
              <a:gd name="T2" fmla="*/ 3082 w 3258"/>
              <a:gd name="T3" fmla="*/ 475 h 4320"/>
              <a:gd name="T4" fmla="*/ 3210 w 3258"/>
              <a:gd name="T5" fmla="*/ 936 h 4320"/>
              <a:gd name="T6" fmla="*/ 1728 w 3258"/>
              <a:gd name="T7" fmla="*/ 4320 h 4320"/>
              <a:gd name="T8" fmla="*/ 1872 w 3258"/>
              <a:gd name="T9" fmla="*/ 4320 h 4320"/>
              <a:gd name="T10" fmla="*/ 3258 w 3258"/>
              <a:gd name="T11" fmla="*/ 912 h 4320"/>
              <a:gd name="T12" fmla="*/ 3120 w 3258"/>
              <a:gd name="T13" fmla="*/ 432 h 4320"/>
              <a:gd name="T14" fmla="*/ 1296 w 3258"/>
              <a:gd name="T15" fmla="*/ 0 h 4320"/>
              <a:gd name="T16" fmla="*/ 0 w 3258"/>
              <a:gd name="T17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58" h="4320">
                <a:moveTo>
                  <a:pt x="0" y="0"/>
                </a:moveTo>
                <a:lnTo>
                  <a:pt x="3082" y="475"/>
                </a:lnTo>
                <a:lnTo>
                  <a:pt x="3210" y="936"/>
                </a:lnTo>
                <a:lnTo>
                  <a:pt x="1728" y="4320"/>
                </a:lnTo>
                <a:lnTo>
                  <a:pt x="1872" y="4320"/>
                </a:lnTo>
                <a:lnTo>
                  <a:pt x="3258" y="912"/>
                </a:lnTo>
                <a:lnTo>
                  <a:pt x="3120" y="432"/>
                </a:lnTo>
                <a:lnTo>
                  <a:pt x="12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8" name="Freeform 14"/>
          <p:cNvSpPr>
            <a:spLocks/>
          </p:cNvSpPr>
          <p:nvPr/>
        </p:nvSpPr>
        <p:spPr bwMode="gray">
          <a:xfrm>
            <a:off x="8382000" y="0"/>
            <a:ext cx="762000" cy="1143000"/>
          </a:xfrm>
          <a:custGeom>
            <a:avLst/>
            <a:gdLst>
              <a:gd name="T0" fmla="*/ 48 w 480"/>
              <a:gd name="T1" fmla="*/ 0 h 720"/>
              <a:gd name="T2" fmla="*/ 0 w 480"/>
              <a:gd name="T3" fmla="*/ 96 h 720"/>
              <a:gd name="T4" fmla="*/ 354 w 480"/>
              <a:gd name="T5" fmla="*/ 690 h 720"/>
              <a:gd name="T6" fmla="*/ 480 w 480"/>
              <a:gd name="T7" fmla="*/ 720 h 720"/>
              <a:gd name="T8" fmla="*/ 480 w 480"/>
              <a:gd name="T9" fmla="*/ 576 h 720"/>
              <a:gd name="T10" fmla="*/ 48 w 480"/>
              <a:gd name="T11" fmla="*/ 96 h 720"/>
              <a:gd name="T12" fmla="*/ 89 w 480"/>
              <a:gd name="T13" fmla="*/ 0 h 720"/>
              <a:gd name="T14" fmla="*/ 48 w 480"/>
              <a:gd name="T15" fmla="*/ 0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0" h="720">
                <a:moveTo>
                  <a:pt x="48" y="0"/>
                </a:moveTo>
                <a:lnTo>
                  <a:pt x="0" y="96"/>
                </a:lnTo>
                <a:lnTo>
                  <a:pt x="354" y="690"/>
                </a:lnTo>
                <a:lnTo>
                  <a:pt x="480" y="720"/>
                </a:lnTo>
                <a:lnTo>
                  <a:pt x="480" y="576"/>
                </a:lnTo>
                <a:lnTo>
                  <a:pt x="48" y="96"/>
                </a:lnTo>
                <a:lnTo>
                  <a:pt x="89" y="0"/>
                </a:lnTo>
                <a:lnTo>
                  <a:pt x="4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9" name="Freeform 15"/>
          <p:cNvSpPr>
            <a:spLocks/>
          </p:cNvSpPr>
          <p:nvPr/>
        </p:nvSpPr>
        <p:spPr bwMode="gray">
          <a:xfrm>
            <a:off x="8610600" y="228600"/>
            <a:ext cx="533400" cy="533400"/>
          </a:xfrm>
          <a:custGeom>
            <a:avLst/>
            <a:gdLst>
              <a:gd name="T0" fmla="*/ 336 w 336"/>
              <a:gd name="T1" fmla="*/ 336 h 336"/>
              <a:gd name="T2" fmla="*/ 0 w 336"/>
              <a:gd name="T3" fmla="*/ 0 h 336"/>
              <a:gd name="T4" fmla="*/ 336 w 336"/>
              <a:gd name="T5" fmla="*/ 240 h 336"/>
              <a:gd name="T6" fmla="*/ 336 w 336"/>
              <a:gd name="T7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6" h="336">
                <a:moveTo>
                  <a:pt x="336" y="336"/>
                </a:moveTo>
                <a:lnTo>
                  <a:pt x="0" y="0"/>
                </a:lnTo>
                <a:lnTo>
                  <a:pt x="336" y="240"/>
                </a:lnTo>
                <a:lnTo>
                  <a:pt x="336" y="33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073" name="Group 49"/>
          <p:cNvGrpSpPr>
            <a:grpSpLocks/>
          </p:cNvGrpSpPr>
          <p:nvPr/>
        </p:nvGrpSpPr>
        <p:grpSpPr bwMode="auto">
          <a:xfrm>
            <a:off x="5562600" y="0"/>
            <a:ext cx="3267075" cy="6858000"/>
            <a:chOff x="3504" y="0"/>
            <a:chExt cx="2058" cy="4320"/>
          </a:xfrm>
        </p:grpSpPr>
        <p:sp>
          <p:nvSpPr>
            <p:cNvPr id="1037" name="Freeform 13"/>
            <p:cNvSpPr>
              <a:spLocks/>
            </p:cNvSpPr>
            <p:nvPr userDrawn="1"/>
          </p:nvSpPr>
          <p:spPr bwMode="gray">
            <a:xfrm>
              <a:off x="3504" y="0"/>
              <a:ext cx="2058" cy="4320"/>
            </a:xfrm>
            <a:custGeom>
              <a:avLst/>
              <a:gdLst>
                <a:gd name="T0" fmla="*/ 0 w 2058"/>
                <a:gd name="T1" fmla="*/ 0 h 4320"/>
                <a:gd name="T2" fmla="*/ 1056 w 2058"/>
                <a:gd name="T3" fmla="*/ 0 h 4320"/>
                <a:gd name="T4" fmla="*/ 1854 w 2058"/>
                <a:gd name="T5" fmla="*/ 402 h 4320"/>
                <a:gd name="T6" fmla="*/ 2058 w 2058"/>
                <a:gd name="T7" fmla="*/ 972 h 4320"/>
                <a:gd name="T8" fmla="*/ 1296 w 2058"/>
                <a:gd name="T9" fmla="*/ 4320 h 4320"/>
                <a:gd name="T10" fmla="*/ 720 w 2058"/>
                <a:gd name="T11" fmla="*/ 4320 h 4320"/>
                <a:gd name="T12" fmla="*/ 1920 w 2058"/>
                <a:gd name="T13" fmla="*/ 912 h 4320"/>
                <a:gd name="T14" fmla="*/ 1776 w 2058"/>
                <a:gd name="T15" fmla="*/ 432 h 4320"/>
                <a:gd name="T16" fmla="*/ 0 w 2058"/>
                <a:gd name="T17" fmla="*/ 0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58" h="4320">
                  <a:moveTo>
                    <a:pt x="0" y="0"/>
                  </a:moveTo>
                  <a:lnTo>
                    <a:pt x="1056" y="0"/>
                  </a:lnTo>
                  <a:lnTo>
                    <a:pt x="1854" y="402"/>
                  </a:lnTo>
                  <a:lnTo>
                    <a:pt x="2058" y="972"/>
                  </a:lnTo>
                  <a:lnTo>
                    <a:pt x="1296" y="4320"/>
                  </a:lnTo>
                  <a:lnTo>
                    <a:pt x="720" y="4320"/>
                  </a:lnTo>
                  <a:lnTo>
                    <a:pt x="1920" y="912"/>
                  </a:lnTo>
                  <a:lnTo>
                    <a:pt x="1776" y="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 userDrawn="1"/>
          </p:nvSpPr>
          <p:spPr bwMode="gray">
            <a:xfrm>
              <a:off x="4217" y="1056"/>
              <a:ext cx="1152" cy="3264"/>
            </a:xfrm>
            <a:custGeom>
              <a:avLst/>
              <a:gdLst>
                <a:gd name="T0" fmla="*/ 0 w 1152"/>
                <a:gd name="T1" fmla="*/ 3264 h 3264"/>
                <a:gd name="T2" fmla="*/ 1152 w 1152"/>
                <a:gd name="T3" fmla="*/ 0 h 3264"/>
                <a:gd name="T4" fmla="*/ 96 w 1152"/>
                <a:gd name="T5" fmla="*/ 3264 h 3264"/>
                <a:gd name="T6" fmla="*/ 0 w 1152"/>
                <a:gd name="T7" fmla="*/ 3264 h 3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2" h="3264">
                  <a:moveTo>
                    <a:pt x="0" y="3264"/>
                  </a:moveTo>
                  <a:lnTo>
                    <a:pt x="1152" y="0"/>
                  </a:lnTo>
                  <a:lnTo>
                    <a:pt x="96" y="3264"/>
                  </a:lnTo>
                  <a:lnTo>
                    <a:pt x="0" y="3264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46" name="Group 22"/>
          <p:cNvGrpSpPr>
            <a:grpSpLocks/>
          </p:cNvGrpSpPr>
          <p:nvPr/>
        </p:nvGrpSpPr>
        <p:grpSpPr bwMode="auto">
          <a:xfrm>
            <a:off x="142875" y="765175"/>
            <a:ext cx="8858250" cy="5943600"/>
            <a:chOff x="90" y="480"/>
            <a:chExt cx="5580" cy="3744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Rectangle 17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42" name="Rectangle 18"/>
          <p:cNvSpPr>
            <a:spLocks noChangeArrowheads="1"/>
          </p:cNvSpPr>
          <p:nvPr/>
        </p:nvSpPr>
        <p:spPr bwMode="gray">
          <a:xfrm>
            <a:off x="381000" y="676275"/>
            <a:ext cx="62484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1043" name="Picture 19" descr="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500063" y="577850"/>
            <a:ext cx="3714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903288" y="198438"/>
            <a:ext cx="63023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83325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83325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83325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53800A4-2D97-466C-A3F9-D4AA79690583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048000" y="2286000"/>
            <a:ext cx="6172200" cy="30480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lnSpc>
                <a:spcPct val="110000"/>
              </a:lnSpc>
              <a:spcBef>
                <a:spcPts val="1800"/>
              </a:spcBef>
            </a:pPr>
            <a:r>
              <a:rPr lang="ru-RU" sz="3500" kern="1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Основные понятия языка программирования.</a:t>
            </a:r>
            <a:br>
              <a:rPr lang="ru-RU" sz="3500" kern="1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</a:br>
            <a:r>
              <a:rPr lang="ru-RU" sz="3500" kern="1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Организация</a:t>
            </a:r>
            <a:r>
              <a:rPr lang="en-US" sz="3500" kern="1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/>
            </a:r>
            <a:br>
              <a:rPr lang="en-US" sz="3500" kern="1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</a:br>
            <a:r>
              <a:rPr lang="ru-RU" sz="3500" kern="1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ввода</a:t>
            </a:r>
            <a:r>
              <a:rPr lang="en-US" sz="3500" kern="1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 </a:t>
            </a:r>
            <a:r>
              <a:rPr lang="ru-RU" sz="3500" kern="1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и вывода</a:t>
            </a:r>
            <a:r>
              <a:rPr lang="en-US" sz="3500" kern="1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 </a:t>
            </a:r>
            <a:r>
              <a:rPr lang="ru-RU" sz="3500" kern="1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данных</a:t>
            </a:r>
            <a:endParaRPr lang="ru-RU" sz="3500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0139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>
            <a:spLocks noGrp="1"/>
          </p:cNvSpPr>
          <p:nvPr/>
        </p:nvSpPr>
        <p:spPr>
          <a:xfrm>
            <a:off x="233642" y="1143000"/>
            <a:ext cx="8676715" cy="4862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Program  Primer</a:t>
            </a: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; </a:t>
            </a:r>
            <a:endParaRPr lang="en-US" sz="3000" dirty="0">
              <a:ln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var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 x, y, S, P</a:t>
            </a: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:  real;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begin </a:t>
            </a:r>
            <a:endParaRPr lang="en-US" sz="3000" dirty="0">
              <a:ln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30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write(‘</a:t>
            </a: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Введите первое число: ')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  <a:endParaRPr lang="en-US" sz="3000" dirty="0">
              <a:ln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readln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(x); </a:t>
            </a:r>
          </a:p>
          <a:p>
            <a:pPr marL="85725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write</a:t>
            </a:r>
            <a:r>
              <a:rPr lang="en-US" sz="30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0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Введите </a:t>
            </a: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второе число: </a:t>
            </a:r>
            <a:r>
              <a:rPr lang="ru-RU" sz="30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')</a:t>
            </a:r>
            <a:r>
              <a:rPr lang="en-US" sz="30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</a:p>
          <a:p>
            <a:pPr marL="85725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readln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(y); </a:t>
            </a:r>
            <a:endParaRPr lang="en-US" sz="3000" dirty="0">
              <a:ln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S:=x</a:t>
            </a: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+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y; P:=x-y;</a:t>
            </a:r>
            <a:endParaRPr lang="ru-RU" sz="3000" dirty="0" smtClean="0">
              <a:ln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Сумма чисел равна: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‘</a:t>
            </a:r>
            <a:r>
              <a:rPr lang="en-US" sz="30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S </a:t>
            </a: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);</a:t>
            </a:r>
          </a:p>
          <a:p>
            <a:pPr marL="85725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Разность чисел равна: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‘</a:t>
            </a:r>
            <a:r>
              <a:rPr lang="en-US" sz="30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P </a:t>
            </a:r>
            <a:r>
              <a:rPr lang="ru-RU" sz="30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en-US" sz="30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end</a:t>
            </a:r>
            <a:r>
              <a:rPr lang="en-US" sz="30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endParaRPr lang="ru-RU" sz="3000" dirty="0">
              <a:ln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8643098" cy="1097280"/>
          </a:xfrm>
        </p:spPr>
        <p:txBody>
          <a:bodyPr>
            <a:noAutofit/>
          </a:bodyPr>
          <a:lstStyle/>
          <a:p>
            <a:pPr algn="ctr"/>
            <a:r>
              <a:rPr lang="ru-RU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ПРИМЕР 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416942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>
            <a:spLocks noGrp="1"/>
          </p:cNvSpPr>
          <p:nvPr/>
        </p:nvSpPr>
        <p:spPr>
          <a:xfrm>
            <a:off x="233642" y="997879"/>
            <a:ext cx="8676715" cy="4862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95000"/>
              </a:lnSpc>
              <a:spcBef>
                <a:spcPts val="0"/>
              </a:spcBef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Program  </a:t>
            </a: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Primer3; </a:t>
            </a:r>
            <a:endParaRPr lang="en-US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5000"/>
              </a:lnSpc>
              <a:spcBef>
                <a:spcPts val="0"/>
              </a:spcBef>
            </a:pP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var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x, y:  real; </a:t>
            </a:r>
          </a:p>
          <a:p>
            <a:pPr marL="0" indent="0" algn="just">
              <a:lnSpc>
                <a:spcPct val="95000"/>
              </a:lnSpc>
              <a:spcBef>
                <a:spcPts val="0"/>
              </a:spcBef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begin </a:t>
            </a:r>
          </a:p>
          <a:p>
            <a:pPr marL="85725" indent="0" algn="just">
              <a:lnSpc>
                <a:spcPct val="95000"/>
              </a:lnSpc>
              <a:spcBef>
                <a:spcPts val="0"/>
              </a:spcBef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('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Введите два числа: ')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</a:p>
          <a:p>
            <a:pPr marL="85725" indent="0" algn="just">
              <a:lnSpc>
                <a:spcPct val="95000"/>
              </a:lnSpc>
              <a:spcBef>
                <a:spcPts val="0"/>
              </a:spcBef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read(x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y); </a:t>
            </a:r>
          </a:p>
          <a:p>
            <a:pPr marL="85725" indent="0" algn="just">
              <a:lnSpc>
                <a:spcPct val="95000"/>
              </a:lnSpc>
              <a:spcBef>
                <a:spcPts val="0"/>
              </a:spcBef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x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:=x-10;</a:t>
            </a:r>
            <a:endParaRPr lang="ru-RU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" indent="0" algn="just">
              <a:lnSpc>
                <a:spcPct val="95000"/>
              </a:lnSpc>
              <a:spcBef>
                <a:spcPts val="0"/>
              </a:spcBef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Первое число уменьшенное на </a:t>
            </a: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10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равно: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‘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x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</a:p>
          <a:p>
            <a:pPr marL="85725" indent="0" algn="just">
              <a:lnSpc>
                <a:spcPct val="95000"/>
              </a:lnSpc>
              <a:spcBef>
                <a:spcPts val="0"/>
              </a:spcBef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:=y*2;</a:t>
            </a:r>
            <a:endParaRPr lang="ru-RU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" indent="0" algn="just">
              <a:lnSpc>
                <a:spcPct val="95000"/>
              </a:lnSpc>
              <a:spcBef>
                <a:spcPts val="0"/>
              </a:spcBef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Второе число увеличенное в 2 раза равно: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‘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y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  <a:endParaRPr lang="en-US" sz="320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" indent="0" algn="just">
              <a:lnSpc>
                <a:spcPct val="95000"/>
              </a:lnSpc>
              <a:spcBef>
                <a:spcPts val="0"/>
              </a:spcBef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end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smtClean="0">
                <a:ln/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endParaRPr lang="ru-RU" sz="3200" dirty="0">
              <a:ln/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8643098" cy="1097280"/>
          </a:xfrm>
        </p:spPr>
        <p:txBody>
          <a:bodyPr>
            <a:noAutofit/>
          </a:bodyPr>
          <a:lstStyle/>
          <a:p>
            <a:pPr algn="ctr"/>
            <a:r>
              <a:rPr lang="ru-RU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ПРИМЕР 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397478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>
            <a:spLocks noGrp="1"/>
          </p:cNvSpPr>
          <p:nvPr/>
        </p:nvSpPr>
        <p:spPr>
          <a:xfrm>
            <a:off x="216436" y="1295400"/>
            <a:ext cx="8676715" cy="4862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Program  </a:t>
            </a: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Primer4; </a:t>
            </a:r>
            <a:endParaRPr 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ru-RU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var</a:t>
            </a: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x, y:  real;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begin </a:t>
            </a:r>
          </a:p>
          <a:p>
            <a:pPr marL="85725" indent="0" algn="just">
              <a:lnSpc>
                <a:spcPct val="120000"/>
              </a:lnSpc>
              <a:spcBef>
                <a:spcPts val="0"/>
              </a:spcBef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('</a:t>
            </a:r>
            <a:r>
              <a:rPr lang="ru-RU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Введите </a:t>
            </a:r>
            <a:r>
              <a:rPr lang="ru-RU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число</a:t>
            </a: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х: </a:t>
            </a:r>
            <a:r>
              <a:rPr lang="ru-RU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')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</a:p>
          <a:p>
            <a:pPr marL="85725" indent="0" algn="just">
              <a:lnSpc>
                <a:spcPct val="120000"/>
              </a:lnSpc>
              <a:spcBef>
                <a:spcPts val="0"/>
              </a:spcBef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read(x); </a:t>
            </a:r>
            <a:endParaRPr 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" indent="0" algn="just">
              <a:lnSpc>
                <a:spcPct val="120000"/>
              </a:lnSpc>
              <a:spcBef>
                <a:spcPts val="0"/>
              </a:spcBef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y:=(2.4*x-5)</a:t>
            </a:r>
            <a:r>
              <a:rPr lang="ru-RU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/(15+4*</a:t>
            </a: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x</a:t>
            </a:r>
            <a:r>
              <a:rPr lang="ru-RU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+2.3*x;</a:t>
            </a:r>
            <a:endParaRPr lang="ru-RU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" indent="0" algn="just">
              <a:lnSpc>
                <a:spcPct val="120000"/>
              </a:lnSpc>
              <a:spcBef>
                <a:spcPts val="0"/>
              </a:spcBef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(‘y=  </a:t>
            </a:r>
            <a:r>
              <a:rPr lang="ru-RU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‘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</a:t>
            </a:r>
            <a:r>
              <a:rPr lang="ru-RU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</a:p>
          <a:p>
            <a:pPr marL="85725" indent="0" algn="just">
              <a:lnSpc>
                <a:spcPct val="120000"/>
              </a:lnSpc>
              <a:spcBef>
                <a:spcPts val="0"/>
              </a:spcBef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end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 smtClean="0">
                <a:ln/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ln/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8643098" cy="1097280"/>
          </a:xfrm>
        </p:spPr>
        <p:txBody>
          <a:bodyPr>
            <a:noAutofit/>
          </a:bodyPr>
          <a:lstStyle/>
          <a:p>
            <a:pPr algn="ctr"/>
            <a:r>
              <a:rPr lang="ru-RU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ПРИМЕР 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2730797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66800" y="1828800"/>
                <a:ext cx="7696200" cy="1983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0" b="1" dirty="0" smtClean="0">
                    <a:solidFill>
                      <a:srgbClr val="333333"/>
                    </a:solidFill>
                  </a:rPr>
                  <a:t>y=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80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en-US" sz="8000" b="1" i="0" smtClean="0">
                        <a:solidFill>
                          <a:srgbClr val="333333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80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endParaRPr lang="ru-RU" sz="8000" b="1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828800"/>
                <a:ext cx="7696200" cy="1983941"/>
              </a:xfrm>
              <a:prstGeom prst="rect">
                <a:avLst/>
              </a:prstGeom>
              <a:blipFill rotWithShape="0">
                <a:blip r:embed="rId2"/>
                <a:stretch>
                  <a:fillRect l="-6730" b="-8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957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8706"/>
            <a:ext cx="7772400" cy="1435105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Найдите ошибки</a:t>
            </a:r>
            <a:endParaRPr lang="ru-RU" sz="4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200" y="1035531"/>
            <a:ext cx="8991600" cy="5793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</a:pP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</a:t>
            </a:r>
            <a:r>
              <a:rPr lang="ru-RU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MY5;</a:t>
            </a:r>
          </a:p>
          <a:p>
            <a:pPr lvl="1" algn="just">
              <a:lnSpc>
                <a:spcPct val="95000"/>
              </a:lnSpc>
            </a:pPr>
            <a:r>
              <a:rPr lang="en-US" sz="3900" b="1" dirty="0" err="1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 b, S, P: </a:t>
            </a:r>
            <a:r>
              <a:rPr lang="ru-RU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Real;</a:t>
            </a:r>
          </a:p>
          <a:p>
            <a:pPr algn="just">
              <a:lnSpc>
                <a:spcPct val="95000"/>
              </a:lnSpc>
            </a:pP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 lvl="1" algn="just">
              <a:lnSpc>
                <a:spcPct val="95000"/>
              </a:lnSpc>
            </a:pP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Write(‘</a:t>
            </a:r>
            <a:r>
              <a:rPr lang="ru-RU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Введите длину и ширину прямоугольника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ru-RU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lvl="1" algn="just">
              <a:lnSpc>
                <a:spcPct val="95000"/>
              </a:lnSpc>
            </a:pP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Read(</a:t>
            </a:r>
            <a:r>
              <a:rPr lang="en-US" sz="3900" b="1" dirty="0" err="1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a,b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</a:t>
            </a:r>
          </a:p>
          <a:p>
            <a:pPr lvl="1" algn="just">
              <a:lnSpc>
                <a:spcPct val="95000"/>
              </a:lnSpc>
            </a:pP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S:=a*b; P:=2*(a+b);</a:t>
            </a:r>
          </a:p>
          <a:p>
            <a:pPr lvl="1" algn="just">
              <a:lnSpc>
                <a:spcPct val="95000"/>
              </a:lnSpc>
            </a:pPr>
            <a:r>
              <a:rPr lang="en-US" sz="3900" b="1" dirty="0" err="1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(‘</a:t>
            </a:r>
            <a:r>
              <a:rPr lang="ru-RU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Площадь: 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‘, S</a:t>
            </a:r>
            <a:r>
              <a:rPr lang="en-US" sz="39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</a:t>
            </a:r>
            <a:endParaRPr lang="en-US" sz="3900" b="1" dirty="0">
              <a:solidFill>
                <a:srgbClr val="3333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just">
              <a:lnSpc>
                <a:spcPct val="95000"/>
              </a:lnSpc>
            </a:pPr>
            <a:r>
              <a:rPr lang="en-US" sz="3900" b="1" dirty="0" err="1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(‘</a:t>
            </a:r>
            <a:r>
              <a:rPr lang="ru-RU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Периметр: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’</a:t>
            </a:r>
            <a:r>
              <a:rPr lang="ru-RU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P)</a:t>
            </a:r>
          </a:p>
          <a:p>
            <a:pPr algn="just">
              <a:lnSpc>
                <a:spcPct val="95000"/>
              </a:lnSpc>
            </a:pPr>
            <a:r>
              <a:rPr lang="en-US" sz="39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3900" b="1" dirty="0">
              <a:solidFill>
                <a:srgbClr val="3333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5040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49" name="Group 17"/>
          <p:cNvGrpSpPr>
            <a:grpSpLocks/>
          </p:cNvGrpSpPr>
          <p:nvPr/>
        </p:nvGrpSpPr>
        <p:grpSpPr bwMode="auto">
          <a:xfrm>
            <a:off x="446898" y="2037598"/>
            <a:ext cx="8011303" cy="1126067"/>
            <a:chOff x="720" y="1392"/>
            <a:chExt cx="4058" cy="480"/>
          </a:xfrm>
        </p:grpSpPr>
        <p:sp>
          <p:nvSpPr>
            <p:cNvPr id="69650" name="AutoShape 18"/>
            <p:cNvSpPr>
              <a:spLocks noChangeArrowheads="1"/>
            </p:cNvSpPr>
            <p:nvPr/>
          </p:nvSpPr>
          <p:spPr bwMode="lt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92157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9651" name="Group 19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69652" name="AutoShape 20"/>
              <p:cNvSpPr>
                <a:spLocks noChangeArrowheads="1"/>
              </p:cNvSpPr>
              <p:nvPr/>
            </p:nvSpPr>
            <p:spPr bwMode="lt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9653" name="AutoShape 21"/>
              <p:cNvSpPr>
                <a:spLocks noChangeArrowheads="1"/>
              </p:cNvSpPr>
              <p:nvPr/>
            </p:nvSpPr>
            <p:spPr bwMode="lt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69654" name="Text Box 22"/>
          <p:cNvSpPr txBox="1">
            <a:spLocks noChangeArrowheads="1"/>
          </p:cNvSpPr>
          <p:nvPr/>
        </p:nvSpPr>
        <p:spPr bwMode="black">
          <a:xfrm>
            <a:off x="1556324" y="2269324"/>
            <a:ext cx="67806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9292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§14, п.14.4, 14.5 (выучить)</a:t>
            </a:r>
          </a:p>
        </p:txBody>
      </p:sp>
      <p:pic>
        <p:nvPicPr>
          <p:cNvPr id="69662" name="Picture 30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06" t="64474" r="19473"/>
          <a:stretch>
            <a:fillRect/>
          </a:stretch>
        </p:blipFill>
        <p:spPr bwMode="auto">
          <a:xfrm>
            <a:off x="152401" y="2029815"/>
            <a:ext cx="1194751" cy="155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664" name="Text Box 32"/>
          <p:cNvSpPr txBox="1">
            <a:spLocks noChangeArrowheads="1"/>
          </p:cNvSpPr>
          <p:nvPr/>
        </p:nvSpPr>
        <p:spPr bwMode="gray">
          <a:xfrm>
            <a:off x="636048" y="2188086"/>
            <a:ext cx="57463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69667" name="Rectangle 35"/>
          <p:cNvSpPr>
            <a:spLocks noGrp="1" noChangeArrowheads="1"/>
          </p:cNvSpPr>
          <p:nvPr>
            <p:ph type="title"/>
          </p:nvPr>
        </p:nvSpPr>
        <p:spPr>
          <a:xfrm>
            <a:off x="903288" y="198438"/>
            <a:ext cx="7545042" cy="1143000"/>
          </a:xfrm>
        </p:spPr>
        <p:txBody>
          <a:bodyPr/>
          <a:lstStyle/>
          <a:p>
            <a:r>
              <a:rPr lang="ru-RU" altLang="ru-RU" sz="4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</a:t>
            </a:r>
            <a:endParaRPr lang="en-US" altLang="ru-RU" sz="4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2" name="Group 7"/>
          <p:cNvGrpSpPr>
            <a:grpSpLocks/>
          </p:cNvGrpSpPr>
          <p:nvPr/>
        </p:nvGrpSpPr>
        <p:grpSpPr bwMode="auto">
          <a:xfrm>
            <a:off x="463660" y="4384914"/>
            <a:ext cx="8011303" cy="1126067"/>
            <a:chOff x="720" y="1392"/>
            <a:chExt cx="4058" cy="480"/>
          </a:xfrm>
        </p:grpSpPr>
        <p:sp>
          <p:nvSpPr>
            <p:cNvPr id="53" name="AutoShape 8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4">
                    <a:lumMod val="75000"/>
                  </a:schemeClr>
                </a:gs>
                <a:gs pos="50000">
                  <a:srgbClr val="006666"/>
                </a:gs>
                <a:gs pos="100000">
                  <a:schemeClr val="accent4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4" name="Group 9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55" name="AutoShape 10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alpha val="0"/>
                    </a:schemeClr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6" name="AutoShape 11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pic>
        <p:nvPicPr>
          <p:cNvPr id="57" name="Picture 28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06" t="64474" r="19473"/>
          <a:stretch>
            <a:fillRect/>
          </a:stretch>
        </p:blipFill>
        <p:spPr bwMode="auto">
          <a:xfrm>
            <a:off x="185922" y="4343400"/>
            <a:ext cx="1194753" cy="155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Text Box 34"/>
          <p:cNvSpPr txBox="1">
            <a:spLocks noChangeArrowheads="1"/>
          </p:cNvSpPr>
          <p:nvPr/>
        </p:nvSpPr>
        <p:spPr bwMode="gray">
          <a:xfrm>
            <a:off x="671964" y="4563942"/>
            <a:ext cx="57463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alt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752600" y="4649181"/>
            <a:ext cx="69243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Учебник, упр.3, упр.4, стр. 96</a:t>
            </a:r>
            <a:endParaRPr lang="ru-RU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5920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Найдите ошибки</a:t>
            </a:r>
            <a:endParaRPr lang="ru-RU" sz="48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7241" y="1592796"/>
            <a:ext cx="8676964" cy="3970318"/>
          </a:xfrm>
          <a:prstGeom prst="rect">
            <a:avLst/>
          </a:prstGeo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Program </a:t>
            </a:r>
            <a:r>
              <a:rPr lang="ru-RU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</a:t>
            </a:r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123R;</a:t>
            </a:r>
            <a:endParaRPr lang="en-US" sz="54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1" algn="just"/>
            <a:r>
              <a:rPr lang="en-US" sz="4800" b="1" dirty="0" err="1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Writln</a:t>
            </a:r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(‘</a:t>
            </a:r>
            <a:r>
              <a:rPr lang="ru-RU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Минск</a:t>
            </a:r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’</a:t>
            </a:r>
            <a:r>
              <a:rPr lang="ru-RU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</a:t>
            </a:r>
            <a:r>
              <a:rPr lang="en-US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</a:t>
            </a:r>
          </a:p>
          <a:p>
            <a:pPr lvl="1" algn="just"/>
            <a:r>
              <a:rPr lang="en-US" sz="4800" b="1" dirty="0" err="1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Writln</a:t>
            </a:r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</a:t>
            </a:r>
            <a:r>
              <a:rPr lang="ru-RU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/>
                <a:ea typeface="Verdana"/>
                <a:cs typeface="Verdana"/>
              </a:rPr>
              <a:t>"</a:t>
            </a:r>
            <a:r>
              <a:rPr lang="ru-RU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Беларусь.</a:t>
            </a:r>
            <a:r>
              <a:rPr lang="ru-RU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/>
                <a:ea typeface="Verdana"/>
                <a:cs typeface="Verdana"/>
              </a:rPr>
              <a:t>"</a:t>
            </a:r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</a:t>
            </a:r>
            <a:endParaRPr lang="ru-RU" sz="4800" b="1" dirty="0" smtClean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1" algn="just"/>
            <a:r>
              <a:rPr lang="en-US" sz="48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Writln</a:t>
            </a:r>
            <a:r>
              <a:rPr lang="en-US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ru-RU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/>
                <a:ea typeface="Verdana"/>
                <a:cs typeface="Verdana"/>
              </a:rPr>
              <a:t>2018</a:t>
            </a:r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</a:t>
            </a:r>
            <a:endParaRPr lang="en-US" sz="48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just"/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End</a:t>
            </a:r>
            <a:endParaRPr lang="ru-RU" sz="54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3049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Найдите ошибки</a:t>
            </a:r>
            <a:endParaRPr lang="ru-RU" sz="48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7241" y="1592796"/>
            <a:ext cx="8676964" cy="3323987"/>
          </a:xfrm>
          <a:prstGeom prst="rect">
            <a:avLst/>
          </a:prstGeo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Program </a:t>
            </a:r>
            <a:r>
              <a:rPr lang="ru-RU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</a:t>
            </a:r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</a:t>
            </a:r>
            <a:r>
              <a:rPr lang="ru-RU" sz="5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</a:t>
            </a:r>
          </a:p>
          <a:p>
            <a:pPr algn="just"/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begin</a:t>
            </a:r>
            <a:endParaRPr lang="en-US" sz="54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1" algn="just"/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</a:t>
            </a:r>
            <a:r>
              <a:rPr lang="en-US" sz="4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</a:t>
            </a:r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ite (’15</a:t>
            </a:r>
            <a:r>
              <a:rPr lang="ru-RU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5=‘,</a:t>
            </a:r>
            <a:r>
              <a:rPr lang="ru-RU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r>
              <a:rPr lang="ru-RU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r>
              <a:rPr lang="en-US" sz="4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5)</a:t>
            </a:r>
            <a:endParaRPr lang="en-US" sz="48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just"/>
            <a:r>
              <a:rPr lang="en-US" sz="5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End.</a:t>
            </a:r>
            <a:endParaRPr lang="ru-RU" sz="54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984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5026" y="5870345"/>
            <a:ext cx="8812087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Арифметические</a:t>
            </a:r>
            <a:r>
              <a:rPr lang="en-US" sz="4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операции</a:t>
            </a:r>
            <a:endParaRPr lang="ru-RU" sz="4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037" y="457200"/>
            <a:ext cx="347813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PASCAL ABC</a:t>
            </a: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1145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65679" y="1752600"/>
                <a:ext cx="1404551" cy="11443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33333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1" i="1" smtClean="0">
                              <a:solidFill>
                                <a:srgbClr val="333333"/>
                              </a:solidFill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ru-RU" sz="3600" b="1" i="1" smtClean="0">
                              <a:solidFill>
                                <a:srgbClr val="333333"/>
                              </a:solidFill>
                              <a:latin typeface="Cambria Math"/>
                            </a:rPr>
                            <m:t>𝟔</m:t>
                          </m:r>
                          <m:r>
                            <a:rPr lang="ru-RU" sz="3600" b="1" i="1" smtClean="0">
                              <a:solidFill>
                                <a:srgbClr val="333333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rgbClr val="333333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3600" b="1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79" y="1752600"/>
                <a:ext cx="1404551" cy="114435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03123" y="4038600"/>
                <a:ext cx="2977097" cy="10804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44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44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sz="44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44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44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ru-RU" sz="44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sz="4400" b="1" i="1" smtClean="0">
                            <a:solidFill>
                              <a:srgbClr val="333333"/>
                            </a:solidFill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4400" b="1" dirty="0" smtClean="0">
                    <a:solidFill>
                      <a:srgbClr val="333333"/>
                    </a:solidFill>
                  </a:rPr>
                  <a:t>+4,3x</a:t>
                </a:r>
                <a:endParaRPr lang="ru-RU" sz="4400" b="1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23" y="4038600"/>
                <a:ext cx="2977097" cy="1080424"/>
              </a:xfrm>
              <a:prstGeom prst="rect">
                <a:avLst/>
              </a:prstGeom>
              <a:blipFill rotWithShape="1">
                <a:blip r:embed="rId3"/>
                <a:stretch>
                  <a:fillRect r="-7582" b="-107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917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8706"/>
            <a:ext cx="7772400" cy="1435105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Найдите ошибки</a:t>
            </a:r>
            <a:endParaRPr lang="ru-RU" sz="4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7241" y="1219200"/>
            <a:ext cx="8676964" cy="5509200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MY3;</a:t>
            </a:r>
          </a:p>
          <a:p>
            <a:pPr lvl="1" algn="just"/>
            <a:r>
              <a:rPr lang="en-US" sz="4400" b="1" dirty="0" err="1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 b, c: 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</a:t>
            </a:r>
          </a:p>
          <a:p>
            <a:pPr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 lvl="1"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a:=10.5</a:t>
            </a:r>
          </a:p>
          <a:p>
            <a:pPr lvl="1" algn="just"/>
            <a:r>
              <a:rPr lang="en-US" sz="44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:=12</a:t>
            </a:r>
          </a:p>
          <a:p>
            <a:pPr lvl="1"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c:=a+b</a:t>
            </a:r>
          </a:p>
          <a:p>
            <a:pPr lvl="1" algn="just"/>
            <a:r>
              <a:rPr lang="en-US" sz="4400" b="1" dirty="0" err="1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Сумма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чисел: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c)</a:t>
            </a:r>
          </a:p>
          <a:p>
            <a:pPr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4400" b="1" dirty="0">
              <a:solidFill>
                <a:srgbClr val="3333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430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8706"/>
            <a:ext cx="7772400" cy="1435105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Найдите ошибки</a:t>
            </a:r>
            <a:endParaRPr lang="ru-RU" sz="4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7241" y="1219200"/>
            <a:ext cx="8676964" cy="5509200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MY4;</a:t>
            </a:r>
          </a:p>
          <a:p>
            <a:pPr lvl="1" algn="just"/>
            <a:r>
              <a:rPr lang="en-US" sz="4400" b="1" dirty="0" err="1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 b, c: 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Integer;</a:t>
            </a:r>
          </a:p>
          <a:p>
            <a:pPr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 lvl="1"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a:=10;</a:t>
            </a:r>
          </a:p>
          <a:p>
            <a:pPr lvl="1" algn="just"/>
            <a:r>
              <a:rPr lang="en-US" sz="44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:=5;</a:t>
            </a:r>
          </a:p>
          <a:p>
            <a:pPr lvl="1"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c:=a:b;</a:t>
            </a:r>
          </a:p>
          <a:p>
            <a:pPr lvl="1" algn="just"/>
            <a:r>
              <a:rPr lang="en-US" sz="4400" b="1" dirty="0" err="1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(‘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Частное чисел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b)</a:t>
            </a:r>
          </a:p>
          <a:p>
            <a:pPr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4400" b="1" dirty="0">
              <a:solidFill>
                <a:srgbClr val="3333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898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8706"/>
            <a:ext cx="7772400" cy="1435105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Найдите ошибки</a:t>
            </a:r>
            <a:endParaRPr lang="ru-RU" sz="4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7241" y="1219200"/>
            <a:ext cx="8676964" cy="5509200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MY5;</a:t>
            </a:r>
          </a:p>
          <a:p>
            <a:pPr lvl="1" algn="just"/>
            <a:r>
              <a:rPr lang="en-US" sz="4400" b="1" dirty="0" err="1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 b, S, P: 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Real;</a:t>
            </a:r>
          </a:p>
          <a:p>
            <a:pPr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</a:t>
            </a:r>
          </a:p>
          <a:p>
            <a:pPr lvl="1"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a:=10; b:=5;</a:t>
            </a:r>
          </a:p>
          <a:p>
            <a:pPr lvl="1" algn="just"/>
            <a:r>
              <a:rPr lang="en-US" sz="44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S:=a*b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P:=2*(a+b);</a:t>
            </a:r>
            <a:endParaRPr lang="en-US" sz="4400" b="1" dirty="0">
              <a:solidFill>
                <a:srgbClr val="3333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just"/>
            <a:r>
              <a:rPr lang="en-US" sz="4400" b="1" dirty="0" err="1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en-US" sz="44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(‘</a:t>
            </a:r>
            <a:r>
              <a:rPr lang="ru-RU" sz="44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Площадь: </a:t>
            </a:r>
            <a:r>
              <a:rPr lang="en-US" sz="44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‘, S)</a:t>
            </a:r>
          </a:p>
          <a:p>
            <a:pPr lvl="1" algn="just"/>
            <a:r>
              <a:rPr lang="en-US" sz="4400" b="1" dirty="0" err="1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Writeln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(‘</a:t>
            </a:r>
            <a:r>
              <a:rPr lang="ru-RU" sz="44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Периметр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’</a:t>
            </a:r>
            <a:r>
              <a:rPr lang="ru-RU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44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just"/>
            <a:r>
              <a:rPr lang="en-US" sz="44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End.</a:t>
            </a:r>
            <a:endParaRPr lang="ru-RU" sz="4400" b="1" dirty="0">
              <a:solidFill>
                <a:srgbClr val="3333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68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8643098" cy="1097280"/>
          </a:xfrm>
        </p:spPr>
        <p:txBody>
          <a:bodyPr>
            <a:noAutofit/>
          </a:bodyPr>
          <a:lstStyle/>
          <a:p>
            <a:pPr algn="ctr"/>
            <a:r>
              <a:rPr lang="ru-RU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ПРИМЕР  ПРОГРАММЫ</a:t>
            </a:r>
          </a:p>
        </p:txBody>
      </p:sp>
      <p:sp>
        <p:nvSpPr>
          <p:cNvPr id="5" name="Объект 2"/>
          <p:cNvSpPr>
            <a:spLocks noGrp="1"/>
          </p:cNvSpPr>
          <p:nvPr/>
        </p:nvSpPr>
        <p:spPr>
          <a:xfrm>
            <a:off x="304800" y="1447800"/>
            <a:ext cx="8686800" cy="480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/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Program  </a:t>
            </a:r>
            <a:r>
              <a:rPr lang="en-US" sz="31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Primer1; </a:t>
            </a:r>
            <a:endParaRPr lang="en-US" sz="3100" dirty="0">
              <a:ln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just"/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var</a:t>
            </a:r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 x, y</a:t>
            </a:r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:  integer; </a:t>
            </a:r>
          </a:p>
          <a:p>
            <a:pPr marL="0" indent="0" algn="just"/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begin </a:t>
            </a:r>
          </a:p>
          <a:p>
            <a:pPr marL="85725" indent="0" algn="just"/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write(‘</a:t>
            </a:r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Сколько Вам лет? ')</a:t>
            </a:r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</a:p>
          <a:p>
            <a:pPr marL="85725" indent="0" algn="just"/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readln</a:t>
            </a:r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(x); </a:t>
            </a:r>
          </a:p>
          <a:p>
            <a:pPr marL="85725" indent="0" algn="just"/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y:=</a:t>
            </a:r>
            <a:r>
              <a:rPr lang="en-US" sz="31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x+</a:t>
            </a:r>
            <a:r>
              <a:rPr lang="ru-RU" sz="310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9</a:t>
            </a:r>
            <a:r>
              <a:rPr lang="en-US" sz="310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;</a:t>
            </a:r>
            <a:endParaRPr lang="ru-RU" sz="3100" dirty="0">
              <a:ln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85725" indent="0" algn="just"/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Writeln</a:t>
            </a:r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(‘</a:t>
            </a:r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В </a:t>
            </a:r>
            <a:r>
              <a:rPr lang="en-US" sz="31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smtClean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2030 </a:t>
            </a:r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году Вам будет:</a:t>
            </a:r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‘</a:t>
            </a:r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, y </a:t>
            </a:r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‘ </a:t>
            </a:r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лет</a:t>
            </a:r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’</a:t>
            </a:r>
            <a:r>
              <a:rPr lang="ru-RU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</a:p>
          <a:p>
            <a:pPr marL="0" indent="0" algn="just"/>
            <a:r>
              <a:rPr lang="en-US" sz="310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end. </a:t>
            </a:r>
            <a:endParaRPr lang="ru-RU" sz="3100" dirty="0">
              <a:ln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53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8706"/>
            <a:ext cx="7772400" cy="1435105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Оператор </a:t>
            </a:r>
            <a:r>
              <a:rPr lang="en-US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read</a:t>
            </a:r>
            <a:endParaRPr lang="ru-RU" sz="44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66800" y="1615714"/>
            <a:ext cx="3934090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Read(x, y, z)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6800" y="3048000"/>
            <a:ext cx="4631396" cy="144655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Readln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(</a:t>
            </a: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x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, y, z</a:t>
            </a: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)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2400" y="4343400"/>
            <a:ext cx="8839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Команда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READ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()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предназначена для ввода данных. В скобках через запятую перечисляются имена переменных, значения которых необходимо ввести.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02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Другая 22">
      <a:dk1>
        <a:srgbClr val="FFCC99"/>
      </a:dk1>
      <a:lt1>
        <a:srgbClr val="B4E3EE"/>
      </a:lt1>
      <a:dk2>
        <a:srgbClr val="21C9B1"/>
      </a:dk2>
      <a:lt2>
        <a:srgbClr val="808080"/>
      </a:lt2>
      <a:accent1>
        <a:srgbClr val="FF7F00"/>
      </a:accent1>
      <a:accent2>
        <a:srgbClr val="006699"/>
      </a:accent2>
      <a:accent3>
        <a:srgbClr val="33CCFF"/>
      </a:accent3>
      <a:accent4>
        <a:srgbClr val="009999"/>
      </a:accent4>
      <a:accent5>
        <a:srgbClr val="008080"/>
      </a:accent5>
      <a:accent6>
        <a:srgbClr val="A2C722"/>
      </a:accent6>
      <a:hlink>
        <a:srgbClr val="6FB9D7"/>
      </a:hlink>
      <a:folHlink>
        <a:srgbClr val="F93D17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B4E3EE"/>
        </a:lt1>
        <a:dk2>
          <a:srgbClr val="189180"/>
        </a:dk2>
        <a:lt2>
          <a:srgbClr val="808080"/>
        </a:lt2>
        <a:accent1>
          <a:srgbClr val="FF7F00"/>
        </a:accent1>
        <a:accent2>
          <a:srgbClr val="B3DC27"/>
        </a:accent2>
        <a:accent3>
          <a:srgbClr val="D6EFF5"/>
        </a:accent3>
        <a:accent4>
          <a:srgbClr val="000000"/>
        </a:accent4>
        <a:accent5>
          <a:srgbClr val="FFC0AA"/>
        </a:accent5>
        <a:accent6>
          <a:srgbClr val="A2C722"/>
        </a:accent6>
        <a:hlink>
          <a:srgbClr val="6FB9D7"/>
        </a:hlink>
        <a:folHlink>
          <a:srgbClr val="F93D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EE384"/>
        </a:lt1>
        <a:dk2>
          <a:srgbClr val="FD8334"/>
        </a:dk2>
        <a:lt2>
          <a:srgbClr val="808080"/>
        </a:lt2>
        <a:accent1>
          <a:srgbClr val="F98EB2"/>
        </a:accent1>
        <a:accent2>
          <a:srgbClr val="FCB43E"/>
        </a:accent2>
        <a:accent3>
          <a:srgbClr val="FEEFC2"/>
        </a:accent3>
        <a:accent4>
          <a:srgbClr val="000000"/>
        </a:accent4>
        <a:accent5>
          <a:srgbClr val="FBC6D5"/>
        </a:accent5>
        <a:accent6>
          <a:srgbClr val="E4A337"/>
        </a:accent6>
        <a:hlink>
          <a:srgbClr val="FA6D73"/>
        </a:hlink>
        <a:folHlink>
          <a:srgbClr val="D264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4E1EE"/>
        </a:lt1>
        <a:dk2>
          <a:srgbClr val="2F84AF"/>
        </a:dk2>
        <a:lt2>
          <a:srgbClr val="808080"/>
        </a:lt2>
        <a:accent1>
          <a:srgbClr val="9899C1"/>
        </a:accent1>
        <a:accent2>
          <a:srgbClr val="4BBAC3"/>
        </a:accent2>
        <a:accent3>
          <a:srgbClr val="E6EEF5"/>
        </a:accent3>
        <a:accent4>
          <a:srgbClr val="000000"/>
        </a:accent4>
        <a:accent5>
          <a:srgbClr val="CACADD"/>
        </a:accent5>
        <a:accent6>
          <a:srgbClr val="43A8B0"/>
        </a:accent6>
        <a:hlink>
          <a:srgbClr val="7AC5B9"/>
        </a:hlink>
        <a:folHlink>
          <a:srgbClr val="719FC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</TotalTime>
  <Words>556</Words>
  <Application>Microsoft Office PowerPoint</Application>
  <PresentationFormat>Экран (4:3)</PresentationFormat>
  <Paragraphs>109</Paragraphs>
  <Slides>15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Cambria Math</vt:lpstr>
      <vt:lpstr>Comic Sans MS</vt:lpstr>
      <vt:lpstr>Monotype Corsiva</vt:lpstr>
      <vt:lpstr>Times New Roman</vt:lpstr>
      <vt:lpstr>Verdana</vt:lpstr>
      <vt:lpstr>Default Design</vt:lpstr>
      <vt:lpstr>Основные понятия языка программирования. Организация ввода и вывода данных</vt:lpstr>
      <vt:lpstr>Найдите ошибки</vt:lpstr>
      <vt:lpstr>Найдите ошибки</vt:lpstr>
      <vt:lpstr>Презентация PowerPoint</vt:lpstr>
      <vt:lpstr>Найдите ошибки</vt:lpstr>
      <vt:lpstr>Найдите ошибки</vt:lpstr>
      <vt:lpstr>Найдите ошибки</vt:lpstr>
      <vt:lpstr>ПРИМЕР  ПРОГРАММЫ</vt:lpstr>
      <vt:lpstr>Оператор read</vt:lpstr>
      <vt:lpstr>ПРИМЕР  ПРОГРАММЫ</vt:lpstr>
      <vt:lpstr>ПРИМЕР  ПРОГРАММЫ</vt:lpstr>
      <vt:lpstr>ПРИМЕР  ПРОГРАММЫ</vt:lpstr>
      <vt:lpstr>Презентация PowerPoint</vt:lpstr>
      <vt:lpstr>Найдите ошибки</vt:lpstr>
      <vt:lpstr>ДОМАШНЕЕ ЗАДАНИЕ</vt:lpstr>
    </vt:vector>
  </TitlesOfParts>
  <Company>Guild Design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www.themegallery.com</dc:creator>
  <cp:lastModifiedBy>Ludmila Kucenkova</cp:lastModifiedBy>
  <cp:revision>69</cp:revision>
  <dcterms:created xsi:type="dcterms:W3CDTF">2008-03-07T03:21:22Z</dcterms:created>
  <dcterms:modified xsi:type="dcterms:W3CDTF">2021-01-25T11:49:20Z</dcterms:modified>
</cp:coreProperties>
</file>