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59" r:id="rId3"/>
    <p:sldId id="269" r:id="rId4"/>
    <p:sldId id="271" r:id="rId5"/>
    <p:sldId id="272" r:id="rId6"/>
    <p:sldId id="270" r:id="rId7"/>
    <p:sldId id="273" r:id="rId8"/>
    <p:sldId id="275" r:id="rId9"/>
    <p:sldId id="276" r:id="rId10"/>
    <p:sldId id="277" r:id="rId11"/>
    <p:sldId id="278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5C"/>
    <a:srgbClr val="008080"/>
    <a:srgbClr val="0066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2B7AB1-DFE8-4521-BE3E-717DA770FCEC}" type="doc">
      <dgm:prSet loTypeId="urn:microsoft.com/office/officeart/2005/8/layout/target3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0267486-FC70-4348-8ECD-D4746749CBEE}">
      <dgm:prSet custT="1"/>
      <dgm:spPr/>
      <dgm:t>
        <a:bodyPr/>
        <a:lstStyle/>
        <a:p>
          <a:pPr rtl="0"/>
          <a:r>
            <a:rPr lang="ru-RU" sz="2400" b="1" i="0" u="none" baseline="0" dirty="0" smtClean="0">
              <a:latin typeface="Arial" pitchFamily="34" charset="0"/>
              <a:cs typeface="Arial" pitchFamily="34" charset="0"/>
            </a:rPr>
            <a:t>§15 (повторить)</a:t>
          </a:r>
          <a:endParaRPr lang="ru-RU" sz="2400" u="none" dirty="0">
            <a:latin typeface="Arial" pitchFamily="34" charset="0"/>
            <a:cs typeface="Arial" pitchFamily="34" charset="0"/>
          </a:endParaRPr>
        </a:p>
      </dgm:t>
    </dgm:pt>
    <dgm:pt modelId="{421E1744-B81B-4E5E-BC72-645337B56B69}" type="parTrans" cxnId="{B868D75A-E935-4DC6-8CA9-904105555216}">
      <dgm:prSet/>
      <dgm:spPr/>
      <dgm:t>
        <a:bodyPr/>
        <a:lstStyle/>
        <a:p>
          <a:endParaRPr lang="ru-RU" sz="2400" u="none">
            <a:solidFill>
              <a:srgbClr val="005E5C"/>
            </a:solidFill>
            <a:latin typeface="Arial" pitchFamily="34" charset="0"/>
            <a:cs typeface="Arial" pitchFamily="34" charset="0"/>
          </a:endParaRPr>
        </a:p>
      </dgm:t>
    </dgm:pt>
    <dgm:pt modelId="{7211DD9C-C978-4ED2-A37B-5442281E0D15}" type="sibTrans" cxnId="{B868D75A-E935-4DC6-8CA9-904105555216}">
      <dgm:prSet/>
      <dgm:spPr/>
      <dgm:t>
        <a:bodyPr/>
        <a:lstStyle/>
        <a:p>
          <a:endParaRPr lang="ru-RU" sz="2400" u="none">
            <a:solidFill>
              <a:srgbClr val="005E5C"/>
            </a:solidFill>
            <a:latin typeface="Arial" pitchFamily="34" charset="0"/>
            <a:cs typeface="Arial" pitchFamily="34" charset="0"/>
          </a:endParaRPr>
        </a:p>
      </dgm:t>
    </dgm:pt>
    <dgm:pt modelId="{BE98080A-D0CA-4E57-AD27-3114EC55BAC2}">
      <dgm:prSet custT="1"/>
      <dgm:spPr/>
      <dgm:t>
        <a:bodyPr/>
        <a:lstStyle/>
        <a:p>
          <a:pPr rtl="0"/>
          <a:r>
            <a:rPr lang="ru-RU" sz="2400" b="1" i="0" u="none" baseline="0" smtClean="0">
              <a:latin typeface="Arial" pitchFamily="34" charset="0"/>
              <a:cs typeface="Arial" pitchFamily="34" charset="0"/>
            </a:rPr>
            <a:t>§ 16</a:t>
          </a:r>
          <a:endParaRPr lang="en-US" sz="2400" b="1" i="0" u="none" dirty="0">
            <a:latin typeface="Arial" pitchFamily="34" charset="0"/>
            <a:cs typeface="Arial" pitchFamily="34" charset="0"/>
          </a:endParaRPr>
        </a:p>
      </dgm:t>
    </dgm:pt>
    <dgm:pt modelId="{9DB73EC3-01C7-433F-84EA-407450063EF5}" type="parTrans" cxnId="{DC93982A-A80C-40CA-A384-D8B4724985DD}">
      <dgm:prSet/>
      <dgm:spPr/>
      <dgm:t>
        <a:bodyPr/>
        <a:lstStyle/>
        <a:p>
          <a:endParaRPr lang="ru-RU" sz="2400" u="none">
            <a:solidFill>
              <a:srgbClr val="005E5C"/>
            </a:solidFill>
            <a:latin typeface="Arial" pitchFamily="34" charset="0"/>
            <a:cs typeface="Arial" pitchFamily="34" charset="0"/>
          </a:endParaRPr>
        </a:p>
      </dgm:t>
    </dgm:pt>
    <dgm:pt modelId="{65D20439-3FD1-4987-B95A-FCF98871F70F}" type="sibTrans" cxnId="{DC93982A-A80C-40CA-A384-D8B4724985DD}">
      <dgm:prSet/>
      <dgm:spPr/>
      <dgm:t>
        <a:bodyPr/>
        <a:lstStyle/>
        <a:p>
          <a:endParaRPr lang="ru-RU" sz="2400" u="none">
            <a:solidFill>
              <a:srgbClr val="005E5C"/>
            </a:solidFill>
            <a:latin typeface="Arial" pitchFamily="34" charset="0"/>
            <a:cs typeface="Arial" pitchFamily="34" charset="0"/>
          </a:endParaRPr>
        </a:p>
      </dgm:t>
    </dgm:pt>
    <dgm:pt modelId="{EEDC7AF1-1315-44A8-BA36-53048C899B0D}">
      <dgm:prSet custT="1"/>
      <dgm:spPr/>
      <dgm:t>
        <a:bodyPr/>
        <a:lstStyle/>
        <a:p>
          <a:pPr rtl="0"/>
          <a:r>
            <a:rPr lang="be-BY" sz="2400" b="1" u="none" dirty="0" smtClean="0">
              <a:latin typeface="Arial" pitchFamily="34" charset="0"/>
              <a:cs typeface="Arial" pitchFamily="34" charset="0"/>
            </a:rPr>
            <a:t>РТ, уроки 15-16 </a:t>
          </a:r>
        </a:p>
        <a:p>
          <a:pPr rtl="0"/>
          <a:r>
            <a:rPr lang="be-BY" sz="2400" b="1" u="none" dirty="0" smtClean="0">
              <a:latin typeface="Arial" pitchFamily="34" charset="0"/>
              <a:cs typeface="Arial" pitchFamily="34" charset="0"/>
            </a:rPr>
            <a:t>(только теорию прочитать)</a:t>
          </a:r>
          <a:endParaRPr lang="en-US" sz="2400" b="1" i="0" u="none" dirty="0">
            <a:latin typeface="Arial" pitchFamily="34" charset="0"/>
            <a:cs typeface="Arial" pitchFamily="34" charset="0"/>
          </a:endParaRPr>
        </a:p>
      </dgm:t>
    </dgm:pt>
    <dgm:pt modelId="{FF271496-8D16-44B8-BAF5-864AD20B99B8}" type="parTrans" cxnId="{20575CB1-7D49-424B-B284-D80706C6BC4C}">
      <dgm:prSet/>
      <dgm:spPr/>
      <dgm:t>
        <a:bodyPr/>
        <a:lstStyle/>
        <a:p>
          <a:endParaRPr lang="ru-RU" sz="2400">
            <a:solidFill>
              <a:srgbClr val="005E5C"/>
            </a:solidFill>
          </a:endParaRPr>
        </a:p>
      </dgm:t>
    </dgm:pt>
    <dgm:pt modelId="{5D097D20-AFAD-452A-B61F-19A0ADBCBF54}" type="sibTrans" cxnId="{20575CB1-7D49-424B-B284-D80706C6BC4C}">
      <dgm:prSet/>
      <dgm:spPr/>
      <dgm:t>
        <a:bodyPr/>
        <a:lstStyle/>
        <a:p>
          <a:endParaRPr lang="ru-RU" sz="2400">
            <a:solidFill>
              <a:srgbClr val="005E5C"/>
            </a:solidFill>
          </a:endParaRPr>
        </a:p>
      </dgm:t>
    </dgm:pt>
    <dgm:pt modelId="{72A33F13-3A6A-4FDF-99C2-E127988FC121}">
      <dgm:prSet custT="1"/>
      <dgm:spPr/>
      <dgm:t>
        <a:bodyPr/>
        <a:lstStyle/>
        <a:p>
          <a:pPr rtl="0"/>
          <a:r>
            <a:rPr lang="be-BY" sz="2400" b="1" u="none" dirty="0" smtClean="0">
              <a:latin typeface="Arial" pitchFamily="34" charset="0"/>
              <a:cs typeface="Arial" pitchFamily="34" charset="0"/>
            </a:rPr>
            <a:t>РТ, задание 3 (стр. 61)</a:t>
          </a:r>
        </a:p>
        <a:p>
          <a:pPr rtl="0"/>
          <a:r>
            <a:rPr lang="be-BY" sz="2400" b="1" i="0" u="none" dirty="0" smtClean="0">
              <a:latin typeface="Arial" pitchFamily="34" charset="0"/>
              <a:cs typeface="Arial" pitchFamily="34" charset="0"/>
            </a:rPr>
            <a:t>Упр.5 (стр. 81 учебника – по желанию)</a:t>
          </a:r>
          <a:endParaRPr lang="en-US" sz="2400" b="1" i="0" u="none" dirty="0">
            <a:latin typeface="Arial" pitchFamily="34" charset="0"/>
            <a:cs typeface="Arial" pitchFamily="34" charset="0"/>
          </a:endParaRPr>
        </a:p>
      </dgm:t>
    </dgm:pt>
    <dgm:pt modelId="{8A1FAAC4-B1B6-44D6-9EBD-24A8EF44ADB9}" type="parTrans" cxnId="{AD8C4932-F801-4634-BDFD-3FE084770CE7}">
      <dgm:prSet/>
      <dgm:spPr/>
      <dgm:t>
        <a:bodyPr/>
        <a:lstStyle/>
        <a:p>
          <a:endParaRPr lang="ru-RU" sz="2400">
            <a:solidFill>
              <a:srgbClr val="005E5C"/>
            </a:solidFill>
          </a:endParaRPr>
        </a:p>
      </dgm:t>
    </dgm:pt>
    <dgm:pt modelId="{4E8F132C-D31C-4D8F-B069-EFB784443C1C}" type="sibTrans" cxnId="{AD8C4932-F801-4634-BDFD-3FE084770CE7}">
      <dgm:prSet/>
      <dgm:spPr/>
      <dgm:t>
        <a:bodyPr/>
        <a:lstStyle/>
        <a:p>
          <a:endParaRPr lang="ru-RU" sz="2400">
            <a:solidFill>
              <a:srgbClr val="005E5C"/>
            </a:solidFill>
          </a:endParaRPr>
        </a:p>
      </dgm:t>
    </dgm:pt>
    <dgm:pt modelId="{79A07467-88DA-438F-9FD5-83F0FDD37CD2}" type="pres">
      <dgm:prSet presAssocID="{2C2B7AB1-DFE8-4521-BE3E-717DA770FCE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AC515F-6CAB-4CBB-BE02-49C9192FCDA1}" type="pres">
      <dgm:prSet presAssocID="{80267486-FC70-4348-8ECD-D4746749CBEE}" presName="circle1" presStyleLbl="node1" presStyleIdx="0" presStyleCnt="4"/>
      <dgm:spPr/>
      <dgm:t>
        <a:bodyPr/>
        <a:lstStyle/>
        <a:p>
          <a:endParaRPr lang="ru-RU"/>
        </a:p>
      </dgm:t>
    </dgm:pt>
    <dgm:pt modelId="{3F49A3AA-FDE2-4997-B891-87700EFD55CD}" type="pres">
      <dgm:prSet presAssocID="{80267486-FC70-4348-8ECD-D4746749CBEE}" presName="space" presStyleCnt="0"/>
      <dgm:spPr/>
      <dgm:t>
        <a:bodyPr/>
        <a:lstStyle/>
        <a:p>
          <a:endParaRPr lang="ru-RU"/>
        </a:p>
      </dgm:t>
    </dgm:pt>
    <dgm:pt modelId="{2146A7E8-7C9A-4493-BD52-3AA49F48D188}" type="pres">
      <dgm:prSet presAssocID="{80267486-FC70-4348-8ECD-D4746749CBEE}" presName="rect1" presStyleLbl="alignAcc1" presStyleIdx="0" presStyleCnt="4"/>
      <dgm:spPr/>
      <dgm:t>
        <a:bodyPr/>
        <a:lstStyle/>
        <a:p>
          <a:endParaRPr lang="ru-RU"/>
        </a:p>
      </dgm:t>
    </dgm:pt>
    <dgm:pt modelId="{C58648BD-F333-4DD6-8418-6E20C912CF64}" type="pres">
      <dgm:prSet presAssocID="{BE98080A-D0CA-4E57-AD27-3114EC55BAC2}" presName="vertSpace2" presStyleLbl="node1" presStyleIdx="0" presStyleCnt="4"/>
      <dgm:spPr/>
      <dgm:t>
        <a:bodyPr/>
        <a:lstStyle/>
        <a:p>
          <a:endParaRPr lang="ru-RU"/>
        </a:p>
      </dgm:t>
    </dgm:pt>
    <dgm:pt modelId="{76A563A6-19B7-40DB-B969-2DBF9E27F9CB}" type="pres">
      <dgm:prSet presAssocID="{BE98080A-D0CA-4E57-AD27-3114EC55BAC2}" presName="circle2" presStyleLbl="node1" presStyleIdx="1" presStyleCnt="4"/>
      <dgm:spPr/>
      <dgm:t>
        <a:bodyPr/>
        <a:lstStyle/>
        <a:p>
          <a:endParaRPr lang="ru-RU"/>
        </a:p>
      </dgm:t>
    </dgm:pt>
    <dgm:pt modelId="{AC3ED9AB-6684-43DD-B3FD-299CB190B0BD}" type="pres">
      <dgm:prSet presAssocID="{BE98080A-D0CA-4E57-AD27-3114EC55BAC2}" presName="rect2" presStyleLbl="alignAcc1" presStyleIdx="1" presStyleCnt="4"/>
      <dgm:spPr/>
      <dgm:t>
        <a:bodyPr/>
        <a:lstStyle/>
        <a:p>
          <a:endParaRPr lang="ru-RU"/>
        </a:p>
      </dgm:t>
    </dgm:pt>
    <dgm:pt modelId="{BCA84425-3A03-44B1-BF5C-D6A7C0821ED8}" type="pres">
      <dgm:prSet presAssocID="{EEDC7AF1-1315-44A8-BA36-53048C899B0D}" presName="vertSpace3" presStyleLbl="node1" presStyleIdx="1" presStyleCnt="4"/>
      <dgm:spPr/>
      <dgm:t>
        <a:bodyPr/>
        <a:lstStyle/>
        <a:p>
          <a:endParaRPr lang="ru-RU"/>
        </a:p>
      </dgm:t>
    </dgm:pt>
    <dgm:pt modelId="{07114164-BB4B-4F9F-BAFC-D736F0C548E1}" type="pres">
      <dgm:prSet presAssocID="{EEDC7AF1-1315-44A8-BA36-53048C899B0D}" presName="circle3" presStyleLbl="node1" presStyleIdx="2" presStyleCnt="4"/>
      <dgm:spPr/>
      <dgm:t>
        <a:bodyPr/>
        <a:lstStyle/>
        <a:p>
          <a:endParaRPr lang="ru-RU"/>
        </a:p>
      </dgm:t>
    </dgm:pt>
    <dgm:pt modelId="{C6FE958A-C562-46D4-A5D5-21F3AD6728E4}" type="pres">
      <dgm:prSet presAssocID="{EEDC7AF1-1315-44A8-BA36-53048C899B0D}" presName="rect3" presStyleLbl="alignAcc1" presStyleIdx="2" presStyleCnt="4"/>
      <dgm:spPr/>
      <dgm:t>
        <a:bodyPr/>
        <a:lstStyle/>
        <a:p>
          <a:endParaRPr lang="ru-RU"/>
        </a:p>
      </dgm:t>
    </dgm:pt>
    <dgm:pt modelId="{36AEA130-8F81-4EA8-AF58-8FAD67FFAF7D}" type="pres">
      <dgm:prSet presAssocID="{72A33F13-3A6A-4FDF-99C2-E127988FC121}" presName="vertSpace4" presStyleLbl="node1" presStyleIdx="2" presStyleCnt="4"/>
      <dgm:spPr/>
      <dgm:t>
        <a:bodyPr/>
        <a:lstStyle/>
        <a:p>
          <a:endParaRPr lang="ru-RU"/>
        </a:p>
      </dgm:t>
    </dgm:pt>
    <dgm:pt modelId="{F525B445-994F-403B-A79E-4DF47340A7FE}" type="pres">
      <dgm:prSet presAssocID="{72A33F13-3A6A-4FDF-99C2-E127988FC121}" presName="circle4" presStyleLbl="node1" presStyleIdx="3" presStyleCnt="4"/>
      <dgm:spPr/>
      <dgm:t>
        <a:bodyPr/>
        <a:lstStyle/>
        <a:p>
          <a:endParaRPr lang="ru-RU"/>
        </a:p>
      </dgm:t>
    </dgm:pt>
    <dgm:pt modelId="{7208D4CD-7B8B-4C09-997E-097146EFE8E7}" type="pres">
      <dgm:prSet presAssocID="{72A33F13-3A6A-4FDF-99C2-E127988FC121}" presName="rect4" presStyleLbl="alignAcc1" presStyleIdx="3" presStyleCnt="4"/>
      <dgm:spPr/>
      <dgm:t>
        <a:bodyPr/>
        <a:lstStyle/>
        <a:p>
          <a:endParaRPr lang="ru-RU"/>
        </a:p>
      </dgm:t>
    </dgm:pt>
    <dgm:pt modelId="{8906497F-71E1-4C32-8193-A33B23EBCB2F}" type="pres">
      <dgm:prSet presAssocID="{80267486-FC70-4348-8ECD-D4746749CBEE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D4923-4E56-47FD-99B8-8FA3E4629332}" type="pres">
      <dgm:prSet presAssocID="{BE98080A-D0CA-4E57-AD27-3114EC55BAC2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1D9645-3396-4077-B52F-8C0B0CB6A1D0}" type="pres">
      <dgm:prSet presAssocID="{EEDC7AF1-1315-44A8-BA36-53048C899B0D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C624B-2CE2-4524-9CF9-9B880A2B47BC}" type="pres">
      <dgm:prSet presAssocID="{72A33F13-3A6A-4FDF-99C2-E127988FC121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000CEF-7159-46C7-A167-421951B9AA6F}" type="presOf" srcId="{BE98080A-D0CA-4E57-AD27-3114EC55BAC2}" destId="{AC3ED9AB-6684-43DD-B3FD-299CB190B0BD}" srcOrd="0" destOrd="0" presId="urn:microsoft.com/office/officeart/2005/8/layout/target3"/>
    <dgm:cxn modelId="{730DBC06-95BC-44E3-BDCB-E5ED35E75D22}" type="presOf" srcId="{72A33F13-3A6A-4FDF-99C2-E127988FC121}" destId="{66FC624B-2CE2-4524-9CF9-9B880A2B47BC}" srcOrd="1" destOrd="0" presId="urn:microsoft.com/office/officeart/2005/8/layout/target3"/>
    <dgm:cxn modelId="{ABA05FCC-D5FB-438E-8A86-D95D84E22444}" type="presOf" srcId="{80267486-FC70-4348-8ECD-D4746749CBEE}" destId="{2146A7E8-7C9A-4493-BD52-3AA49F48D188}" srcOrd="0" destOrd="0" presId="urn:microsoft.com/office/officeart/2005/8/layout/target3"/>
    <dgm:cxn modelId="{DCCAAB97-5F25-45B1-830D-ABD39C0ECD4A}" type="presOf" srcId="{2C2B7AB1-DFE8-4521-BE3E-717DA770FCEC}" destId="{79A07467-88DA-438F-9FD5-83F0FDD37CD2}" srcOrd="0" destOrd="0" presId="urn:microsoft.com/office/officeart/2005/8/layout/target3"/>
    <dgm:cxn modelId="{B868D75A-E935-4DC6-8CA9-904105555216}" srcId="{2C2B7AB1-DFE8-4521-BE3E-717DA770FCEC}" destId="{80267486-FC70-4348-8ECD-D4746749CBEE}" srcOrd="0" destOrd="0" parTransId="{421E1744-B81B-4E5E-BC72-645337B56B69}" sibTransId="{7211DD9C-C978-4ED2-A37B-5442281E0D15}"/>
    <dgm:cxn modelId="{ECAD8167-1A1A-444E-93D7-9B81686CEF12}" type="presOf" srcId="{EEDC7AF1-1315-44A8-BA36-53048C899B0D}" destId="{C6FE958A-C562-46D4-A5D5-21F3AD6728E4}" srcOrd="0" destOrd="0" presId="urn:microsoft.com/office/officeart/2005/8/layout/target3"/>
    <dgm:cxn modelId="{AD8C4932-F801-4634-BDFD-3FE084770CE7}" srcId="{2C2B7AB1-DFE8-4521-BE3E-717DA770FCEC}" destId="{72A33F13-3A6A-4FDF-99C2-E127988FC121}" srcOrd="3" destOrd="0" parTransId="{8A1FAAC4-B1B6-44D6-9EBD-24A8EF44ADB9}" sibTransId="{4E8F132C-D31C-4D8F-B069-EFB784443C1C}"/>
    <dgm:cxn modelId="{DC93982A-A80C-40CA-A384-D8B4724985DD}" srcId="{2C2B7AB1-DFE8-4521-BE3E-717DA770FCEC}" destId="{BE98080A-D0CA-4E57-AD27-3114EC55BAC2}" srcOrd="1" destOrd="0" parTransId="{9DB73EC3-01C7-433F-84EA-407450063EF5}" sibTransId="{65D20439-3FD1-4987-B95A-FCF98871F70F}"/>
    <dgm:cxn modelId="{81E3092B-4EFF-4158-9630-4124C8066FC0}" type="presOf" srcId="{72A33F13-3A6A-4FDF-99C2-E127988FC121}" destId="{7208D4CD-7B8B-4C09-997E-097146EFE8E7}" srcOrd="0" destOrd="0" presId="urn:microsoft.com/office/officeart/2005/8/layout/target3"/>
    <dgm:cxn modelId="{4D64D61F-3118-46E3-87A1-12D4BDA38826}" type="presOf" srcId="{BE98080A-D0CA-4E57-AD27-3114EC55BAC2}" destId="{9AED4923-4E56-47FD-99B8-8FA3E4629332}" srcOrd="1" destOrd="0" presId="urn:microsoft.com/office/officeart/2005/8/layout/target3"/>
    <dgm:cxn modelId="{FADC0938-0185-47C8-A471-2335011B7B26}" type="presOf" srcId="{80267486-FC70-4348-8ECD-D4746749CBEE}" destId="{8906497F-71E1-4C32-8193-A33B23EBCB2F}" srcOrd="1" destOrd="0" presId="urn:microsoft.com/office/officeart/2005/8/layout/target3"/>
    <dgm:cxn modelId="{C2BFBCD6-57E0-47E0-8546-3296A09CCD44}" type="presOf" srcId="{EEDC7AF1-1315-44A8-BA36-53048C899B0D}" destId="{1F1D9645-3396-4077-B52F-8C0B0CB6A1D0}" srcOrd="1" destOrd="0" presId="urn:microsoft.com/office/officeart/2005/8/layout/target3"/>
    <dgm:cxn modelId="{20575CB1-7D49-424B-B284-D80706C6BC4C}" srcId="{2C2B7AB1-DFE8-4521-BE3E-717DA770FCEC}" destId="{EEDC7AF1-1315-44A8-BA36-53048C899B0D}" srcOrd="2" destOrd="0" parTransId="{FF271496-8D16-44B8-BAF5-864AD20B99B8}" sibTransId="{5D097D20-AFAD-452A-B61F-19A0ADBCBF54}"/>
    <dgm:cxn modelId="{575700D9-856C-4117-B29E-7D3F8B662572}" type="presParOf" srcId="{79A07467-88DA-438F-9FD5-83F0FDD37CD2}" destId="{49AC515F-6CAB-4CBB-BE02-49C9192FCDA1}" srcOrd="0" destOrd="0" presId="urn:microsoft.com/office/officeart/2005/8/layout/target3"/>
    <dgm:cxn modelId="{185289D0-7AD7-44F3-A0E1-CEBA3A5F0AFA}" type="presParOf" srcId="{79A07467-88DA-438F-9FD5-83F0FDD37CD2}" destId="{3F49A3AA-FDE2-4997-B891-87700EFD55CD}" srcOrd="1" destOrd="0" presId="urn:microsoft.com/office/officeart/2005/8/layout/target3"/>
    <dgm:cxn modelId="{86632DE6-BF09-48A7-A828-9AC249AFD72C}" type="presParOf" srcId="{79A07467-88DA-438F-9FD5-83F0FDD37CD2}" destId="{2146A7E8-7C9A-4493-BD52-3AA49F48D188}" srcOrd="2" destOrd="0" presId="urn:microsoft.com/office/officeart/2005/8/layout/target3"/>
    <dgm:cxn modelId="{241CA644-4DB7-46F4-BC76-2B39C5A86773}" type="presParOf" srcId="{79A07467-88DA-438F-9FD5-83F0FDD37CD2}" destId="{C58648BD-F333-4DD6-8418-6E20C912CF64}" srcOrd="3" destOrd="0" presId="urn:microsoft.com/office/officeart/2005/8/layout/target3"/>
    <dgm:cxn modelId="{33021E05-D076-43BC-813F-F7DF31DC4CF9}" type="presParOf" srcId="{79A07467-88DA-438F-9FD5-83F0FDD37CD2}" destId="{76A563A6-19B7-40DB-B969-2DBF9E27F9CB}" srcOrd="4" destOrd="0" presId="urn:microsoft.com/office/officeart/2005/8/layout/target3"/>
    <dgm:cxn modelId="{C8CA4EC8-5E8A-44C7-987C-03FE0E119D83}" type="presParOf" srcId="{79A07467-88DA-438F-9FD5-83F0FDD37CD2}" destId="{AC3ED9AB-6684-43DD-B3FD-299CB190B0BD}" srcOrd="5" destOrd="0" presId="urn:microsoft.com/office/officeart/2005/8/layout/target3"/>
    <dgm:cxn modelId="{A3DB8441-41D5-4804-9EAF-FD1D5DED3AAF}" type="presParOf" srcId="{79A07467-88DA-438F-9FD5-83F0FDD37CD2}" destId="{BCA84425-3A03-44B1-BF5C-D6A7C0821ED8}" srcOrd="6" destOrd="0" presId="urn:microsoft.com/office/officeart/2005/8/layout/target3"/>
    <dgm:cxn modelId="{70F0A7D2-E177-492F-93D5-C782D64AEDE1}" type="presParOf" srcId="{79A07467-88DA-438F-9FD5-83F0FDD37CD2}" destId="{07114164-BB4B-4F9F-BAFC-D736F0C548E1}" srcOrd="7" destOrd="0" presId="urn:microsoft.com/office/officeart/2005/8/layout/target3"/>
    <dgm:cxn modelId="{D7E2F449-C693-486B-8F9B-BEE80A9A6E5F}" type="presParOf" srcId="{79A07467-88DA-438F-9FD5-83F0FDD37CD2}" destId="{C6FE958A-C562-46D4-A5D5-21F3AD6728E4}" srcOrd="8" destOrd="0" presId="urn:microsoft.com/office/officeart/2005/8/layout/target3"/>
    <dgm:cxn modelId="{519A7926-FE32-4400-B9CC-D024E30B99E7}" type="presParOf" srcId="{79A07467-88DA-438F-9FD5-83F0FDD37CD2}" destId="{36AEA130-8F81-4EA8-AF58-8FAD67FFAF7D}" srcOrd="9" destOrd="0" presId="urn:microsoft.com/office/officeart/2005/8/layout/target3"/>
    <dgm:cxn modelId="{FD658131-BD9B-4E15-831E-2DD3DB040934}" type="presParOf" srcId="{79A07467-88DA-438F-9FD5-83F0FDD37CD2}" destId="{F525B445-994F-403B-A79E-4DF47340A7FE}" srcOrd="10" destOrd="0" presId="urn:microsoft.com/office/officeart/2005/8/layout/target3"/>
    <dgm:cxn modelId="{C4D4C05B-2676-44FF-B631-0EB892020E5E}" type="presParOf" srcId="{79A07467-88DA-438F-9FD5-83F0FDD37CD2}" destId="{7208D4CD-7B8B-4C09-997E-097146EFE8E7}" srcOrd="11" destOrd="0" presId="urn:microsoft.com/office/officeart/2005/8/layout/target3"/>
    <dgm:cxn modelId="{CEE70D30-7EA3-4918-B99F-095D6A32F0AD}" type="presParOf" srcId="{79A07467-88DA-438F-9FD5-83F0FDD37CD2}" destId="{8906497F-71E1-4C32-8193-A33B23EBCB2F}" srcOrd="12" destOrd="0" presId="urn:microsoft.com/office/officeart/2005/8/layout/target3"/>
    <dgm:cxn modelId="{88B31F7C-A571-4CC7-9648-47376886A990}" type="presParOf" srcId="{79A07467-88DA-438F-9FD5-83F0FDD37CD2}" destId="{9AED4923-4E56-47FD-99B8-8FA3E4629332}" srcOrd="13" destOrd="0" presId="urn:microsoft.com/office/officeart/2005/8/layout/target3"/>
    <dgm:cxn modelId="{B3460C6B-B3B6-4031-87F2-52F569A5B948}" type="presParOf" srcId="{79A07467-88DA-438F-9FD5-83F0FDD37CD2}" destId="{1F1D9645-3396-4077-B52F-8C0B0CB6A1D0}" srcOrd="14" destOrd="0" presId="urn:microsoft.com/office/officeart/2005/8/layout/target3"/>
    <dgm:cxn modelId="{84897288-957B-44ED-9469-EA51D909B7BC}" type="presParOf" srcId="{79A07467-88DA-438F-9FD5-83F0FDD37CD2}" destId="{66FC624B-2CE2-4524-9CF9-9B880A2B47BC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C515F-6CAB-4CBB-BE02-49C9192FCDA1}">
      <dsp:nvSpPr>
        <dsp:cNvPr id="0" name=""/>
        <dsp:cNvSpPr/>
      </dsp:nvSpPr>
      <dsp:spPr>
        <a:xfrm>
          <a:off x="0" y="0"/>
          <a:ext cx="4597111" cy="459711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46A7E8-7C9A-4493-BD52-3AA49F48D188}">
      <dsp:nvSpPr>
        <dsp:cNvPr id="0" name=""/>
        <dsp:cNvSpPr/>
      </dsp:nvSpPr>
      <dsp:spPr>
        <a:xfrm>
          <a:off x="2298555" y="0"/>
          <a:ext cx="6234899" cy="45971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u="none" kern="1200" baseline="0" dirty="0" smtClean="0">
              <a:latin typeface="Arial" pitchFamily="34" charset="0"/>
              <a:cs typeface="Arial" pitchFamily="34" charset="0"/>
            </a:rPr>
            <a:t>§15 (повторить)</a:t>
          </a:r>
          <a:endParaRPr lang="ru-RU" sz="2400" u="none" kern="1200" dirty="0">
            <a:latin typeface="Arial" pitchFamily="34" charset="0"/>
            <a:cs typeface="Arial" pitchFamily="34" charset="0"/>
          </a:endParaRPr>
        </a:p>
      </dsp:txBody>
      <dsp:txXfrm>
        <a:off x="2298555" y="0"/>
        <a:ext cx="6234899" cy="976886"/>
      </dsp:txXfrm>
    </dsp:sp>
    <dsp:sp modelId="{76A563A6-19B7-40DB-B969-2DBF9E27F9CB}">
      <dsp:nvSpPr>
        <dsp:cNvPr id="0" name=""/>
        <dsp:cNvSpPr/>
      </dsp:nvSpPr>
      <dsp:spPr>
        <a:xfrm>
          <a:off x="603370" y="976886"/>
          <a:ext cx="3390370" cy="339037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2250663"/>
                <a:satOff val="834"/>
                <a:lumOff val="2549"/>
                <a:alphaOff val="0"/>
                <a:tint val="43000"/>
                <a:satMod val="165000"/>
              </a:schemeClr>
            </a:gs>
            <a:gs pos="55000">
              <a:schemeClr val="accent2">
                <a:hueOff val="2250663"/>
                <a:satOff val="834"/>
                <a:lumOff val="2549"/>
                <a:alphaOff val="0"/>
                <a:tint val="83000"/>
                <a:satMod val="155000"/>
              </a:schemeClr>
            </a:gs>
            <a:gs pos="100000">
              <a:schemeClr val="accent2">
                <a:hueOff val="2250663"/>
                <a:satOff val="834"/>
                <a:lumOff val="2549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3ED9AB-6684-43DD-B3FD-299CB190B0BD}">
      <dsp:nvSpPr>
        <dsp:cNvPr id="0" name=""/>
        <dsp:cNvSpPr/>
      </dsp:nvSpPr>
      <dsp:spPr>
        <a:xfrm>
          <a:off x="2298555" y="976886"/>
          <a:ext cx="6234899" cy="33903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250663"/>
              <a:satOff val="834"/>
              <a:lumOff val="2549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u="none" kern="1200" baseline="0" smtClean="0">
              <a:latin typeface="Arial" pitchFamily="34" charset="0"/>
              <a:cs typeface="Arial" pitchFamily="34" charset="0"/>
            </a:rPr>
            <a:t>§ 16</a:t>
          </a:r>
          <a:endParaRPr lang="en-US" sz="2400" b="1" i="0" u="none" kern="1200" dirty="0">
            <a:latin typeface="Arial" pitchFamily="34" charset="0"/>
            <a:cs typeface="Arial" pitchFamily="34" charset="0"/>
          </a:endParaRPr>
        </a:p>
      </dsp:txBody>
      <dsp:txXfrm>
        <a:off x="2298555" y="976886"/>
        <a:ext cx="6234899" cy="976886"/>
      </dsp:txXfrm>
    </dsp:sp>
    <dsp:sp modelId="{07114164-BB4B-4F9F-BAFC-D736F0C548E1}">
      <dsp:nvSpPr>
        <dsp:cNvPr id="0" name=""/>
        <dsp:cNvSpPr/>
      </dsp:nvSpPr>
      <dsp:spPr>
        <a:xfrm>
          <a:off x="1206741" y="1953772"/>
          <a:ext cx="2183628" cy="218362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4501327"/>
                <a:satOff val="1667"/>
                <a:lumOff val="5097"/>
                <a:alphaOff val="0"/>
                <a:tint val="43000"/>
                <a:satMod val="165000"/>
              </a:schemeClr>
            </a:gs>
            <a:gs pos="55000">
              <a:schemeClr val="accent2">
                <a:hueOff val="4501327"/>
                <a:satOff val="1667"/>
                <a:lumOff val="5097"/>
                <a:alphaOff val="0"/>
                <a:tint val="83000"/>
                <a:satMod val="155000"/>
              </a:schemeClr>
            </a:gs>
            <a:gs pos="100000">
              <a:schemeClr val="accent2">
                <a:hueOff val="4501327"/>
                <a:satOff val="1667"/>
                <a:lumOff val="5097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FE958A-C562-46D4-A5D5-21F3AD6728E4}">
      <dsp:nvSpPr>
        <dsp:cNvPr id="0" name=""/>
        <dsp:cNvSpPr/>
      </dsp:nvSpPr>
      <dsp:spPr>
        <a:xfrm>
          <a:off x="2298555" y="1953772"/>
          <a:ext cx="6234899" cy="21836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501327"/>
              <a:satOff val="1667"/>
              <a:lumOff val="509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400" b="1" u="none" kern="1200" dirty="0" smtClean="0">
              <a:latin typeface="Arial" pitchFamily="34" charset="0"/>
              <a:cs typeface="Arial" pitchFamily="34" charset="0"/>
            </a:rPr>
            <a:t>РТ, уроки 15-16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400" b="1" u="none" kern="1200" dirty="0" smtClean="0">
              <a:latin typeface="Arial" pitchFamily="34" charset="0"/>
              <a:cs typeface="Arial" pitchFamily="34" charset="0"/>
            </a:rPr>
            <a:t>(только теорию прочитать)</a:t>
          </a:r>
          <a:endParaRPr lang="en-US" sz="2400" b="1" i="0" u="none" kern="1200" dirty="0">
            <a:latin typeface="Arial" pitchFamily="34" charset="0"/>
            <a:cs typeface="Arial" pitchFamily="34" charset="0"/>
          </a:endParaRPr>
        </a:p>
      </dsp:txBody>
      <dsp:txXfrm>
        <a:off x="2298555" y="1953772"/>
        <a:ext cx="6234899" cy="976886"/>
      </dsp:txXfrm>
    </dsp:sp>
    <dsp:sp modelId="{F525B445-994F-403B-A79E-4DF47340A7FE}">
      <dsp:nvSpPr>
        <dsp:cNvPr id="0" name=""/>
        <dsp:cNvSpPr/>
      </dsp:nvSpPr>
      <dsp:spPr>
        <a:xfrm>
          <a:off x="1810112" y="2930658"/>
          <a:ext cx="976886" cy="97688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6751989"/>
                <a:satOff val="2501"/>
                <a:lumOff val="7646"/>
                <a:alphaOff val="0"/>
                <a:tint val="43000"/>
                <a:satMod val="165000"/>
              </a:schemeClr>
            </a:gs>
            <a:gs pos="55000">
              <a:schemeClr val="accent2">
                <a:hueOff val="6751989"/>
                <a:satOff val="2501"/>
                <a:lumOff val="7646"/>
                <a:alphaOff val="0"/>
                <a:tint val="83000"/>
                <a:satMod val="155000"/>
              </a:schemeClr>
            </a:gs>
            <a:gs pos="100000">
              <a:schemeClr val="accent2">
                <a:hueOff val="6751989"/>
                <a:satOff val="2501"/>
                <a:lumOff val="7646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08D4CD-7B8B-4C09-997E-097146EFE8E7}">
      <dsp:nvSpPr>
        <dsp:cNvPr id="0" name=""/>
        <dsp:cNvSpPr/>
      </dsp:nvSpPr>
      <dsp:spPr>
        <a:xfrm>
          <a:off x="2298555" y="2930658"/>
          <a:ext cx="6234899" cy="9768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6751989"/>
              <a:satOff val="2501"/>
              <a:lumOff val="764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400" b="1" u="none" kern="1200" dirty="0" smtClean="0">
              <a:latin typeface="Arial" pitchFamily="34" charset="0"/>
              <a:cs typeface="Arial" pitchFamily="34" charset="0"/>
            </a:rPr>
            <a:t>РТ, задание 3 (стр. 61)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400" b="1" i="0" u="none" kern="1200" dirty="0" smtClean="0">
              <a:latin typeface="Arial" pitchFamily="34" charset="0"/>
              <a:cs typeface="Arial" pitchFamily="34" charset="0"/>
            </a:rPr>
            <a:t>Упр.5 (стр. 81 учебника – по желанию)</a:t>
          </a:r>
          <a:endParaRPr lang="en-US" sz="2400" b="1" i="0" u="none" kern="1200" dirty="0">
            <a:latin typeface="Arial" pitchFamily="34" charset="0"/>
            <a:cs typeface="Arial" pitchFamily="34" charset="0"/>
          </a:endParaRPr>
        </a:p>
      </dsp:txBody>
      <dsp:txXfrm>
        <a:off x="2298555" y="2930658"/>
        <a:ext cx="6234899" cy="976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7255F-506E-4936-ABAE-29E98E955334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683BC-6C61-44CB-B87F-10C2F6D092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953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683BC-6C61-44CB-B87F-10C2F6D0925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171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683BC-6C61-44CB-B87F-10C2F6D0925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40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63E4445-0A8B-4F77-9C3A-F0BF1F78BE9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E6A185A-C693-4A41-BA7E-2A3A962EAC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581128"/>
            <a:ext cx="8928992" cy="1828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Простые и составные условия</a:t>
            </a:r>
            <a:endParaRPr lang="ru-RU" sz="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-24"/>
            <a:ext cx="9144000" cy="1600200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1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Оператор </a:t>
            </a:r>
            <a:r>
              <a:rPr lang="ru-RU" sz="1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ветвления</a:t>
            </a:r>
            <a:endParaRPr lang="ru-RU" sz="12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5195" y="692696"/>
            <a:ext cx="9144000" cy="92867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Пример программы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-5226" y="1844824"/>
            <a:ext cx="9144000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Primer3;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:  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Введите</a:t>
            </a:r>
            <a:r>
              <a:rPr kumimoji="0" lang="ru-RU" sz="32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число</a:t>
            </a:r>
            <a:r>
              <a:rPr kumimoji="0" lang="ru-RU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( x&gt;</a:t>
            </a:r>
            <a:r>
              <a:rPr lang="ru-RU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5 ) and (x&lt;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15)</a:t>
            </a:r>
            <a:endParaRPr lang="ru-RU" sz="32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</a:t>
            </a:r>
            <a:r>
              <a:rPr lang="en-US" sz="32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</a:t>
            </a:r>
            <a:r>
              <a:rPr lang="en-US" sz="32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riteln</a:t>
            </a:r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(‘x</a:t>
            </a:r>
            <a:r>
              <a:rPr lang="ru-RU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принадлежит отрезку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’)</a:t>
            </a:r>
            <a:endParaRPr lang="en-US" sz="32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ELSE </a:t>
            </a:r>
            <a:r>
              <a:rPr lang="en-US" sz="32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en-US" sz="25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</a:t>
            </a:r>
            <a:r>
              <a:rPr lang="ru-RU" sz="25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не принадлежит данному отрезку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ru-RU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32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32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32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75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784976" cy="1066800"/>
          </a:xfrm>
        </p:spPr>
        <p:txBody>
          <a:bodyPr bIns="91440" anchor="b" anchorCtr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за компьютером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ru-RU" sz="3600" dirty="0" smtClean="0"/>
              <a:t>Пример 16.1 (учебник, стр. </a:t>
            </a:r>
            <a:r>
              <a:rPr lang="ru-RU" sz="3600" dirty="0" smtClean="0"/>
              <a:t>7</a:t>
            </a:r>
            <a:r>
              <a:rPr lang="en-US" sz="3600" dirty="0" smtClean="0"/>
              <a:t>6</a:t>
            </a:r>
            <a:r>
              <a:rPr lang="ru-RU" sz="3600" dirty="0" smtClean="0"/>
              <a:t>).</a:t>
            </a:r>
            <a:endParaRPr lang="ru-RU" sz="3600" dirty="0" smtClean="0"/>
          </a:p>
          <a:p>
            <a:pPr>
              <a:spcBef>
                <a:spcPts val="600"/>
              </a:spcBef>
            </a:pPr>
            <a:r>
              <a:rPr lang="ru-RU" sz="3600" dirty="0"/>
              <a:t>Пример </a:t>
            </a:r>
            <a:r>
              <a:rPr lang="ru-RU" sz="3600" dirty="0" smtClean="0"/>
              <a:t>16.</a:t>
            </a:r>
            <a:r>
              <a:rPr lang="en-US" sz="3600" dirty="0" smtClean="0"/>
              <a:t>2</a:t>
            </a:r>
            <a:r>
              <a:rPr lang="ru-RU" sz="3600" dirty="0" smtClean="0"/>
              <a:t> </a:t>
            </a:r>
            <a:r>
              <a:rPr lang="ru-RU" sz="3600" dirty="0"/>
              <a:t>(учебник, стр. 77).</a:t>
            </a:r>
          </a:p>
          <a:p>
            <a:pPr>
              <a:spcBef>
                <a:spcPts val="600"/>
              </a:spcBef>
            </a:pPr>
            <a:r>
              <a:rPr lang="ru-RU" sz="3600" dirty="0" smtClean="0"/>
              <a:t>Пример </a:t>
            </a:r>
            <a:r>
              <a:rPr lang="ru-RU" sz="3600" dirty="0" smtClean="0"/>
              <a:t>16.5 </a:t>
            </a:r>
            <a:r>
              <a:rPr lang="ru-RU" sz="3600" dirty="0"/>
              <a:t>(учебник, стр. </a:t>
            </a:r>
            <a:r>
              <a:rPr lang="ru-RU" sz="3600" dirty="0" smtClean="0"/>
              <a:t>80).</a:t>
            </a:r>
            <a:endParaRPr lang="ru-RU" sz="3600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36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36207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Домашнее задание</a:t>
            </a:r>
            <a:endParaRPr lang="ru-RU" sz="6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477512012"/>
              </p:ext>
            </p:extLst>
          </p:nvPr>
        </p:nvGraphicFramePr>
        <p:xfrm>
          <a:off x="215008" y="2000240"/>
          <a:ext cx="8533456" cy="4597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733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85728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Пример программы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-36512" y="1500174"/>
            <a:ext cx="9144000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1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8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  x:  integer;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8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Сколько</a:t>
            </a:r>
            <a:r>
              <a:rPr kumimoji="0" lang="ru-RU" sz="38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 Вам лет?</a:t>
            </a:r>
            <a:r>
              <a:rPr kumimoji="0" lang="ru-RU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 ')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;</a:t>
            </a:r>
            <a:endParaRPr kumimoji="0" lang="ru-RU" sz="3800" b="1" i="0" u="none" strike="noStrike" kern="1200" normalizeH="0" baseline="0" noProof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uLnTx/>
              <a:uFillTx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8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38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IF x&lt;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25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cap="all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then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8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Вы молоды!‘)</a:t>
            </a:r>
            <a:endParaRPr lang="en-US" sz="38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 ELSE   </a:t>
            </a:r>
            <a:r>
              <a:rPr lang="en-US" sz="38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Вы уже старик!!!</a:t>
            </a:r>
            <a:r>
              <a:rPr lang="en-US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‘)</a:t>
            </a:r>
            <a:endParaRPr lang="en-US" sz="38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marL="85725"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kumimoji="0" lang="en-US" sz="38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38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500042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Структура оператора 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IF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2844" y="2786058"/>
            <a:ext cx="9144000" cy="130013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4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IF </a:t>
            </a:r>
            <a:r>
              <a:rPr lang="ru-RU" sz="4800" b="1" i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условие</a:t>
            </a:r>
            <a:r>
              <a:rPr lang="en-US" sz="4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cap="all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then</a:t>
            </a:r>
            <a:r>
              <a:rPr lang="en-US" sz="4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4800" b="1" i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оператор1</a:t>
            </a:r>
            <a:endParaRPr lang="en-US" sz="4800" b="1" i="1" dirty="0" smtClean="0">
              <a:ln w="1905"/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48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ELSE   </a:t>
            </a:r>
            <a:r>
              <a:rPr lang="ru-RU" sz="4800" b="1" i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оператор2</a:t>
            </a:r>
            <a:endParaRPr lang="en-US" sz="4800" b="1" i="1" dirty="0" smtClean="0">
              <a:ln w="1905"/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214554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Правило выполнения оператора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IF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642918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Простое условие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1" y="1714488"/>
            <a:ext cx="8750775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ru-RU" sz="3600" b="1" u="sng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Простое условие</a:t>
            </a:r>
            <a:r>
              <a:rPr lang="ru-RU" sz="3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6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– это сравнение двух выражений по величине.</a:t>
            </a:r>
          </a:p>
          <a:p>
            <a:pPr lvl="0" algn="just">
              <a:spcBef>
                <a:spcPct val="0"/>
              </a:spcBef>
              <a:defRPr/>
            </a:pPr>
            <a:endParaRPr lang="ru-RU" sz="7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r>
              <a:rPr lang="ru-RU" sz="3600" b="1" u="sng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Знаки отношений:</a:t>
            </a:r>
          </a:p>
          <a:p>
            <a:pPr lvl="0" algn="just">
              <a:spcBef>
                <a:spcPct val="0"/>
              </a:spcBef>
              <a:defRPr/>
            </a:pPr>
            <a:r>
              <a:rPr lang="en-US" sz="24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&gt;</a:t>
            </a:r>
            <a:endParaRPr lang="ru-RU" sz="24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r>
              <a:rPr lang="en-US" sz="24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&lt;</a:t>
            </a:r>
            <a:endParaRPr lang="ru-RU" sz="24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r>
              <a:rPr lang="ru-RU" sz="24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=</a:t>
            </a:r>
          </a:p>
          <a:p>
            <a:pPr lvl="0" algn="just">
              <a:spcBef>
                <a:spcPct val="0"/>
              </a:spcBef>
              <a:defRPr/>
            </a:pPr>
            <a:r>
              <a:rPr lang="en-US" sz="24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&gt;=</a:t>
            </a:r>
          </a:p>
          <a:p>
            <a:pPr lvl="0" algn="just">
              <a:spcBef>
                <a:spcPct val="0"/>
              </a:spcBef>
              <a:defRPr/>
            </a:pPr>
            <a:r>
              <a:rPr lang="en-US" sz="24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&lt;=</a:t>
            </a:r>
          </a:p>
          <a:p>
            <a:pPr lvl="0" algn="just">
              <a:spcBef>
                <a:spcPct val="0"/>
              </a:spcBef>
              <a:defRPr/>
            </a:pPr>
            <a:r>
              <a:rPr lang="en-US" sz="24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&lt;&gt;</a:t>
            </a:r>
            <a:endParaRPr lang="ru-RU" sz="24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endParaRPr lang="ru-RU" sz="11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r>
              <a:rPr lang="ru-RU" sz="3600" b="1" u="sng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Примеры</a:t>
            </a:r>
            <a:r>
              <a:rPr lang="ru-RU" sz="3600" b="1" u="sng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Пример программы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-35496" y="1412776"/>
            <a:ext cx="9144000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1</a:t>
            </a: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7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x:  integer;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7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Сколько</a:t>
            </a:r>
            <a:r>
              <a:rPr kumimoji="0" lang="ru-RU" sz="37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будет 2+2?</a:t>
            </a:r>
            <a:r>
              <a:rPr kumimoji="0" lang="ru-RU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ru-RU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7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37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x=</a:t>
            </a:r>
            <a:r>
              <a:rPr lang="ru-RU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en-US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then  </a:t>
            </a:r>
            <a:r>
              <a:rPr lang="en-US" sz="37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вундеркинд!‘)</a:t>
            </a:r>
            <a:endParaRPr lang="en-US" sz="37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ELSE   </a:t>
            </a:r>
            <a:r>
              <a:rPr lang="en-US" sz="37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7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не правы!!!‘)</a:t>
            </a:r>
          </a:p>
          <a:p>
            <a:pPr marL="85725"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kumimoji="0" lang="en-US" sz="37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37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Пример программы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1124744"/>
            <a:ext cx="9144000" cy="4536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1</a:t>
            </a: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x:  integer;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2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Сколько</a:t>
            </a:r>
            <a:r>
              <a:rPr kumimoji="0" lang="ru-RU" sz="24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будет 2+2?</a:t>
            </a:r>
            <a:r>
              <a:rPr kumimoji="0" lang="ru-RU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</a:t>
            </a:r>
            <a:r>
              <a:rPr kumimoji="0" lang="ru-RU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2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x=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then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вундеркинд!‘)</a:t>
            </a:r>
            <a:endParaRPr lang="en-US" sz="24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ELSE 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не правы!!!‘)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  <a:endParaRPr lang="ru-RU" sz="24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Сколько будет 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3+2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?')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x=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вундеркинд!‘)</a:t>
            </a:r>
            <a:endParaRPr lang="en-US" sz="24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ELSE   </a:t>
            </a:r>
            <a:r>
              <a:rPr lang="en-US" sz="24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не правы!!!‘)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Сколько будет 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6+2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?')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(x); </a:t>
            </a: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x=</a:t>
            </a:r>
            <a:r>
              <a:rPr lang="ru-RU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r>
              <a:rPr lang="en-US" sz="2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вундеркинд!‘)</a:t>
            </a:r>
            <a:endParaRPr lang="en-US" sz="24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ELSE   </a:t>
            </a:r>
            <a:r>
              <a:rPr lang="en-US" sz="2400" b="1" dirty="0" err="1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не правы!!!‘)</a:t>
            </a:r>
            <a:endParaRPr lang="en-US" sz="24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lvl="0" algn="just">
              <a:spcBef>
                <a:spcPts val="600"/>
              </a:spcBef>
              <a:buClr>
                <a:schemeClr val="accent1"/>
              </a:buClr>
              <a:buSzPct val="85000"/>
              <a:defRPr/>
            </a:pPr>
            <a:r>
              <a:rPr kumimoji="0" lang="en-US" sz="2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24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396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642918"/>
            <a:ext cx="91440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Составные условия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1" y="1714488"/>
            <a:ext cx="8750775" cy="44319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ru-RU" sz="3600" b="1" u="sng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Составные условия</a:t>
            </a:r>
            <a:r>
              <a:rPr lang="ru-RU" sz="3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6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– это логические выражения, в которых наряду с простыми условиями (сравнениями) используются логические операции.</a:t>
            </a:r>
          </a:p>
          <a:p>
            <a:pPr lvl="0" algn="just">
              <a:spcBef>
                <a:spcPct val="0"/>
              </a:spcBef>
              <a:defRPr/>
            </a:pPr>
            <a:endParaRPr lang="ru-RU" sz="7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r>
              <a:rPr lang="ru-RU" sz="3600" b="1" u="sng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Логические операции:</a:t>
            </a:r>
            <a:r>
              <a:rPr lang="ru-RU" sz="3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8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NOT</a:t>
            </a:r>
            <a:r>
              <a:rPr lang="ru-RU" sz="28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8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AND</a:t>
            </a:r>
            <a:endParaRPr lang="ru-RU" sz="280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28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OR</a:t>
            </a:r>
            <a:endParaRPr lang="ru-RU" sz="280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just">
              <a:spcBef>
                <a:spcPct val="0"/>
              </a:spcBef>
              <a:defRPr/>
            </a:pPr>
            <a:endParaRPr lang="ru-RU" sz="1100" b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248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259" y="476672"/>
            <a:ext cx="8501122" cy="100012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/>
            <a:r>
              <a:rPr lang="ru-RU" sz="47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Составное условие</a:t>
            </a:r>
            <a:endParaRPr lang="ru-RU" sz="47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34409" y="1988840"/>
            <a:ext cx="8501122" cy="42576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rgbClr val="002B8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(Простое условие)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ЛОГИЧЕСКАЯ ОПЕРАЦИЯ </a:t>
            </a:r>
            <a:r>
              <a:rPr lang="ru-RU" sz="2000" b="1" dirty="0" smtClean="0">
                <a:solidFill>
                  <a:srgbClr val="002B8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000" b="1" dirty="0">
                <a:solidFill>
                  <a:srgbClr val="002B8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Простое условие) </a:t>
            </a:r>
            <a:endParaRPr lang="ru-RU" sz="2000" b="1" dirty="0" smtClean="0">
              <a:solidFill>
                <a:srgbClr val="002B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B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rgbClr val="002B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B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rgbClr val="002B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084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322</TotalTime>
  <Words>400</Words>
  <Application>Microsoft Office PowerPoint</Application>
  <PresentationFormat>Экран (4:3)</PresentationFormat>
  <Paragraphs>83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Georgia</vt:lpstr>
      <vt:lpstr>Trebuchet MS</vt:lpstr>
      <vt:lpstr>Wingdings 2</vt:lpstr>
      <vt:lpstr>Городская</vt:lpstr>
      <vt:lpstr>Простые и составные условия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Составное условие</vt:lpstr>
      <vt:lpstr>Презентация PowerPoint</vt:lpstr>
      <vt:lpstr>Работа за компьютером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1</dc:title>
  <dc:creator>KLA</dc:creator>
  <cp:lastModifiedBy>Ludmila Kucenkova</cp:lastModifiedBy>
  <cp:revision>48</cp:revision>
  <dcterms:created xsi:type="dcterms:W3CDTF">2012-09-02T19:12:39Z</dcterms:created>
  <dcterms:modified xsi:type="dcterms:W3CDTF">2022-01-26T06:40:08Z</dcterms:modified>
</cp:coreProperties>
</file>