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5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17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831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4932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780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07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745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378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9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85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7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0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93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86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93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54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82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IpOmLriEwvI" TargetMode="External"/><Relationship Id="rId13" Type="http://schemas.openxmlformats.org/officeDocument/2006/relationships/hyperlink" Target="https://www.youtube.com/watch?v=BZ7DD_VN2B0" TargetMode="External"/><Relationship Id="rId3" Type="http://schemas.openxmlformats.org/officeDocument/2006/relationships/hyperlink" Target="https://videotutor-rusyaz.ru/uchenikam/teoriya/77-tipyistilirech.html" TargetMode="External"/><Relationship Id="rId7" Type="http://schemas.openxmlformats.org/officeDocument/2006/relationships/hyperlink" Target="https://www.youtube.com/watch?v=wmv6EGEL4-Q" TargetMode="External"/><Relationship Id="rId12" Type="http://schemas.openxmlformats.org/officeDocument/2006/relationships/hyperlink" Target="https://www.youtube.com/watch?v=2gEBgObWVoA" TargetMode="External"/><Relationship Id="rId2" Type="http://schemas.openxmlformats.org/officeDocument/2006/relationships/hyperlink" Target="https://russkiiyazyk.ru/stilistika/stili-rechi-v-russkom-yazyk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6M2r-4rxO3U" TargetMode="External"/><Relationship Id="rId11" Type="http://schemas.openxmlformats.org/officeDocument/2006/relationships/hyperlink" Target="https://www.youtube.com/watch?v=m8roeh-ibzg" TargetMode="External"/><Relationship Id="rId5" Type="http://schemas.openxmlformats.org/officeDocument/2006/relationships/hyperlink" Target="https://www.youtube.com/watch?v=AXzzxqUskWs" TargetMode="External"/><Relationship Id="rId15" Type="http://schemas.openxmlformats.org/officeDocument/2006/relationships/hyperlink" Target="https://www.youtube.com/watch?v=0E6WhTI000I" TargetMode="External"/><Relationship Id="rId10" Type="http://schemas.openxmlformats.org/officeDocument/2006/relationships/hyperlink" Target="https://www.youtube.com/watch?v=N4k1UiKgU_k" TargetMode="External"/><Relationship Id="rId4" Type="http://schemas.openxmlformats.org/officeDocument/2006/relationships/hyperlink" Target="https://www.youtube.com/watch?v=NIbinZAAXVc" TargetMode="External"/><Relationship Id="rId9" Type="http://schemas.openxmlformats.org/officeDocument/2006/relationships/hyperlink" Target="https://www.youtube.com/watch?v=nFL7kyXozUM" TargetMode="External"/><Relationship Id="rId14" Type="http://schemas.openxmlformats.org/officeDocument/2006/relationships/hyperlink" Target="https://www.youtube.com/watch?v=dtRaAPUZAq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000" y="1943474"/>
            <a:ext cx="10572000" cy="2971051"/>
          </a:xfrm>
        </p:spPr>
        <p:txBody>
          <a:bodyPr>
            <a:noAutofit/>
          </a:bodyPr>
          <a:lstStyle/>
          <a:p>
            <a:r>
              <a:rPr lang="ru-RU" sz="13800" b="1" cap="none" spc="50" dirty="0" smtClean="0">
                <a:ln w="0"/>
                <a:solidFill>
                  <a:srgbClr val="00B0F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ПОЛЕЗНЫЕ ССЫЛКИ</a:t>
            </a:r>
            <a:endParaRPr lang="ru-RU" sz="13800" b="1" cap="none" spc="50" dirty="0">
              <a:ln w="0"/>
              <a:solidFill>
                <a:srgbClr val="00B0F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70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51750206"/>
              </p:ext>
            </p:extLst>
          </p:nvPr>
        </p:nvGraphicFramePr>
        <p:xfrm>
          <a:off x="201706" y="102767"/>
          <a:ext cx="11860306" cy="6653424"/>
        </p:xfrm>
        <a:graphic>
          <a:graphicData uri="http://schemas.openxmlformats.org/drawingml/2006/table">
            <a:tbl>
              <a:tblPr firstCol="1" bandRow="1">
                <a:tableStyleId>{9DCAF9ED-07DC-4A11-8D7F-57B35C25682E}</a:tableStyleId>
              </a:tblPr>
              <a:tblGrid>
                <a:gridCol w="6091518"/>
                <a:gridCol w="5768788"/>
              </a:tblGrid>
              <a:tr h="569097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hlinkClick r:id="rId2"/>
                        </a:rPr>
                        <a:t>https://russkiiyazyk.ru/stilistika/stili-rechi-v-russkom-yazyke.html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Стили речи в русском языке</a:t>
                      </a:r>
                      <a:endParaRPr lang="ru-RU" sz="1700" dirty="0" smtClean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624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3"/>
                        </a:rPr>
                        <a:t>https://videotutor-rusyaz.ru/uchenikam/teoriya/77-tipyistilirech.html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Видеотьютор</a:t>
                      </a: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по русскому языку. Типы и стили речи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882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4"/>
                        </a:rPr>
                        <a:t>https://www.youtube.com/watch?v=NIbinZAAXVc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Видео. Стили речи. Научный стиль, разговорный, официально-деловой, художественный, публицистический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5"/>
                        </a:rPr>
                        <a:t>https://www.youtube.com/watch?v=AXzzxqUskWs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Видео. Стили речи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097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effectLst/>
                          <a:hlinkClick r:id="rId6"/>
                        </a:rPr>
                        <a:t>https://www.youtube.com/watch?v=6M2r-4rxO3U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Публицистический и художественный: отличия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7"/>
                        </a:rPr>
                        <a:t>https://www.youtube.com/watch?v=wmv6EGEL4-Q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 класс. Стили речи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8"/>
                        </a:rPr>
                        <a:t>https://www.youtube.com/watch?v=IpOmLriEwvI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Стили и типы речи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9"/>
                        </a:rPr>
                        <a:t>https://www.youtube.com/watch?v=nFL7kyXozUM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Научный стиль. Языковые особенности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0"/>
                        </a:rPr>
                        <a:t>https://www.youtube.com/watch?v=N4k1UiKgU_k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Стилистика русского языка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1"/>
                        </a:rPr>
                        <a:t>https://www.youtube.com/watch?v=m8roeh-ibzg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Научный стиль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2"/>
                        </a:rPr>
                        <a:t>https://www.youtube.com/watch?v=2gEBgObWVoA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Публицистический стиль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3"/>
                        </a:rPr>
                        <a:t>https://www.youtube.com/watch?v=BZ7DD_VN2B0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Разговорная речь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4"/>
                        </a:rPr>
                        <a:t>https://www.youtube.com/watch?v=dtRaAPUZAqU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Художественный стиль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244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>
                          <a:effectLst/>
                          <a:hlinkClick r:id="rId15"/>
                        </a:rPr>
                        <a:t>https://www.youtube.com/watch?v=0E6WhTI000I</a:t>
                      </a:r>
                      <a:endParaRPr lang="ru-RU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Официально-деловой стиль</a:t>
                      </a:r>
                      <a:endParaRPr lang="ru-RU" sz="1700" dirty="0">
                        <a:solidFill>
                          <a:schemeClr val="bg1"/>
                        </a:solidFill>
                        <a:effectLst/>
                        <a:latin typeface="Courier New" panose="02070309020205020404" pitchFamily="49" charset="0"/>
                        <a:ea typeface="Calibri" panose="020F0502020204030204" pitchFamily="34" charset="0"/>
                        <a:cs typeface="Courier New" panose="02070309020205020404" pitchFamily="49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47493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10</TotalTime>
  <Words>109</Words>
  <Application>Microsoft Office PowerPoint</Application>
  <PresentationFormat>Широкоэкранный</PresentationFormat>
  <Paragraphs>29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Courier New</vt:lpstr>
      <vt:lpstr>Times New Roman</vt:lpstr>
      <vt:lpstr>Tw Cen MT</vt:lpstr>
      <vt:lpstr>Капля</vt:lpstr>
      <vt:lpstr>ПОЛЕЗНЫЕ ССЫЛКИ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ПОЛЕЗНЫЕ ССЫЛКИ</dc:title>
  <dc:creator>klakla</dc:creator>
  <cp:lastModifiedBy>klakla</cp:lastModifiedBy>
  <cp:revision>4</cp:revision>
  <dcterms:created xsi:type="dcterms:W3CDTF">2021-12-04T17:42:02Z</dcterms:created>
  <dcterms:modified xsi:type="dcterms:W3CDTF">2021-12-04T18:02:25Z</dcterms:modified>
</cp:coreProperties>
</file>