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6" r:id="rId3"/>
    <p:sldId id="268" r:id="rId4"/>
    <p:sldId id="271" r:id="rId5"/>
    <p:sldId id="270" r:id="rId6"/>
    <p:sldId id="275" r:id="rId7"/>
    <p:sldId id="269" r:id="rId8"/>
    <p:sldId id="257" r:id="rId9"/>
    <p:sldId id="274" r:id="rId10"/>
    <p:sldId id="267" r:id="rId11"/>
    <p:sldId id="273" r:id="rId12"/>
    <p:sldId id="276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82"/>
    <a:srgbClr val="002F8E"/>
    <a:srgbClr val="A227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0" autoAdjust="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C41665-9906-478B-ADF6-7AC3442C0A66}" type="doc">
      <dgm:prSet loTypeId="urn:microsoft.com/office/officeart/2005/8/layout/target3" loCatId="relationship" qsTypeId="urn:microsoft.com/office/officeart/2005/8/quickstyle/3d3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DDA1486A-8E99-4980-B1ED-876809E117DB}">
      <dgm:prSet custT="1"/>
      <dgm:spPr/>
      <dgm:t>
        <a:bodyPr/>
        <a:lstStyle/>
        <a:p>
          <a:pPr algn="just" rtl="0"/>
          <a:r>
            <a:rPr lang="ru-RU" sz="3300" b="1" dirty="0" smtClean="0"/>
            <a:t>РТ, урок 17, задание 1 (б)</a:t>
          </a:r>
          <a:endParaRPr lang="ru-RU" sz="3300" b="1" dirty="0"/>
        </a:p>
      </dgm:t>
    </dgm:pt>
    <dgm:pt modelId="{84E49D24-8B1C-4200-8D54-54F58B868277}" type="parTrans" cxnId="{D94D0D0D-3E49-42C1-801E-4F8A037B0BD8}">
      <dgm:prSet/>
      <dgm:spPr/>
      <dgm:t>
        <a:bodyPr/>
        <a:lstStyle/>
        <a:p>
          <a:endParaRPr lang="ru-RU" sz="3300"/>
        </a:p>
      </dgm:t>
    </dgm:pt>
    <dgm:pt modelId="{2FA0D8C9-6A64-4ED5-911E-FAAD8943D7CD}" type="sibTrans" cxnId="{D94D0D0D-3E49-42C1-801E-4F8A037B0BD8}">
      <dgm:prSet/>
      <dgm:spPr/>
      <dgm:t>
        <a:bodyPr/>
        <a:lstStyle/>
        <a:p>
          <a:endParaRPr lang="ru-RU" sz="3300"/>
        </a:p>
      </dgm:t>
    </dgm:pt>
    <dgm:pt modelId="{CB742856-2676-450C-9BC9-25F7168BCE6E}">
      <dgm:prSet custT="1"/>
      <dgm:spPr/>
      <dgm:t>
        <a:bodyPr/>
        <a:lstStyle/>
        <a:p>
          <a:pPr algn="just" rtl="0"/>
          <a:r>
            <a:rPr lang="ru-RU" sz="3300" b="1" dirty="0" smtClean="0"/>
            <a:t>§16</a:t>
          </a:r>
          <a:endParaRPr lang="ru-RU" sz="3300" b="1" dirty="0"/>
        </a:p>
      </dgm:t>
    </dgm:pt>
    <dgm:pt modelId="{DC2FDB9D-14F3-4F77-B79F-ABCBC7B6D9DE}" type="parTrans" cxnId="{12BB8B0E-EDEA-4F9E-BD94-589F0AC4FA55}">
      <dgm:prSet/>
      <dgm:spPr/>
      <dgm:t>
        <a:bodyPr/>
        <a:lstStyle/>
        <a:p>
          <a:endParaRPr lang="ru-RU" sz="3300"/>
        </a:p>
      </dgm:t>
    </dgm:pt>
    <dgm:pt modelId="{6A22DB89-0298-4C2F-A962-3EDB727546C8}" type="sibTrans" cxnId="{12BB8B0E-EDEA-4F9E-BD94-589F0AC4FA55}">
      <dgm:prSet/>
      <dgm:spPr/>
      <dgm:t>
        <a:bodyPr/>
        <a:lstStyle/>
        <a:p>
          <a:endParaRPr lang="ru-RU" sz="3300"/>
        </a:p>
      </dgm:t>
    </dgm:pt>
    <dgm:pt modelId="{27BD2A57-540A-4B87-90D3-A3843C5FF106}">
      <dgm:prSet custT="1"/>
      <dgm:spPr/>
      <dgm:t>
        <a:bodyPr/>
        <a:lstStyle/>
        <a:p>
          <a:pPr algn="just" rtl="0"/>
          <a:r>
            <a:rPr lang="ru-RU" sz="3300" b="1" dirty="0" smtClean="0"/>
            <a:t>РТ, урок 17, задание 3</a:t>
          </a:r>
          <a:endParaRPr lang="ru-RU" sz="3300" b="1" dirty="0"/>
        </a:p>
      </dgm:t>
    </dgm:pt>
    <dgm:pt modelId="{CBAEAC17-F29F-421E-B281-84F6EDD0B2DE}" type="parTrans" cxnId="{EEC20C84-2BAD-4B9D-A58F-897223059DD9}">
      <dgm:prSet/>
      <dgm:spPr/>
      <dgm:t>
        <a:bodyPr/>
        <a:lstStyle/>
        <a:p>
          <a:endParaRPr lang="ru-RU" sz="3300"/>
        </a:p>
      </dgm:t>
    </dgm:pt>
    <dgm:pt modelId="{2247EB40-D49D-4D72-8FCA-01F3F524AC49}" type="sibTrans" cxnId="{EEC20C84-2BAD-4B9D-A58F-897223059DD9}">
      <dgm:prSet/>
      <dgm:spPr/>
      <dgm:t>
        <a:bodyPr/>
        <a:lstStyle/>
        <a:p>
          <a:endParaRPr lang="ru-RU" sz="3300"/>
        </a:p>
      </dgm:t>
    </dgm:pt>
    <dgm:pt modelId="{4B39C477-26AE-4326-8B77-EFF1E5437DE5}">
      <dgm:prSet custT="1"/>
      <dgm:spPr/>
      <dgm:t>
        <a:bodyPr/>
        <a:lstStyle/>
        <a:p>
          <a:pPr algn="just" rtl="0"/>
          <a:r>
            <a:rPr lang="ru-RU" sz="3300" b="1" dirty="0" smtClean="0"/>
            <a:t>По желанию: РТ, урок 17, задания 4, 5</a:t>
          </a:r>
          <a:endParaRPr lang="ru-RU" sz="3300" b="1" dirty="0"/>
        </a:p>
      </dgm:t>
    </dgm:pt>
    <dgm:pt modelId="{A9DB680A-DE5A-42FE-B3BE-2666B78E17B3}" type="parTrans" cxnId="{5E13ADE1-A417-470F-B0BB-957BF507B6D5}">
      <dgm:prSet/>
      <dgm:spPr/>
      <dgm:t>
        <a:bodyPr/>
        <a:lstStyle/>
        <a:p>
          <a:endParaRPr lang="ru-RU" sz="3300"/>
        </a:p>
      </dgm:t>
    </dgm:pt>
    <dgm:pt modelId="{950D956B-8A3E-42CF-9744-91B1B605BE5F}" type="sibTrans" cxnId="{5E13ADE1-A417-470F-B0BB-957BF507B6D5}">
      <dgm:prSet/>
      <dgm:spPr/>
      <dgm:t>
        <a:bodyPr/>
        <a:lstStyle/>
        <a:p>
          <a:endParaRPr lang="ru-RU" sz="3300"/>
        </a:p>
      </dgm:t>
    </dgm:pt>
    <dgm:pt modelId="{93AF9C3A-776E-4AF6-BD55-BC5AA5551D44}" type="pres">
      <dgm:prSet presAssocID="{47C41665-9906-478B-ADF6-7AC3442C0A6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10E1F8-E049-42E7-95B7-0120FB059DDE}" type="pres">
      <dgm:prSet presAssocID="{CB742856-2676-450C-9BC9-25F7168BCE6E}" presName="circle1" presStyleLbl="node1" presStyleIdx="0" presStyleCnt="4"/>
      <dgm:spPr/>
    </dgm:pt>
    <dgm:pt modelId="{E342417D-C6C4-4246-B229-3BBBF40F821A}" type="pres">
      <dgm:prSet presAssocID="{CB742856-2676-450C-9BC9-25F7168BCE6E}" presName="space" presStyleCnt="0"/>
      <dgm:spPr/>
    </dgm:pt>
    <dgm:pt modelId="{AE9FF31D-99EB-424E-967C-CB46BA4CC2BC}" type="pres">
      <dgm:prSet presAssocID="{CB742856-2676-450C-9BC9-25F7168BCE6E}" presName="rect1" presStyleLbl="alignAcc1" presStyleIdx="0" presStyleCnt="4"/>
      <dgm:spPr/>
      <dgm:t>
        <a:bodyPr/>
        <a:lstStyle/>
        <a:p>
          <a:endParaRPr lang="ru-RU"/>
        </a:p>
      </dgm:t>
    </dgm:pt>
    <dgm:pt modelId="{DEC7E49E-54AC-4C90-B5D7-9C61AB5EDEC8}" type="pres">
      <dgm:prSet presAssocID="{DDA1486A-8E99-4980-B1ED-876809E117DB}" presName="vertSpace2" presStyleLbl="node1" presStyleIdx="0" presStyleCnt="4"/>
      <dgm:spPr/>
    </dgm:pt>
    <dgm:pt modelId="{3CB8773C-8917-4109-95D3-FA1B9C69EB80}" type="pres">
      <dgm:prSet presAssocID="{DDA1486A-8E99-4980-B1ED-876809E117DB}" presName="circle2" presStyleLbl="node1" presStyleIdx="1" presStyleCnt="4"/>
      <dgm:spPr/>
    </dgm:pt>
    <dgm:pt modelId="{1C798EF7-408D-4EC2-B7F9-CC5DD4F6F3A5}" type="pres">
      <dgm:prSet presAssocID="{DDA1486A-8E99-4980-B1ED-876809E117DB}" presName="rect2" presStyleLbl="alignAcc1" presStyleIdx="1" presStyleCnt="4"/>
      <dgm:spPr/>
      <dgm:t>
        <a:bodyPr/>
        <a:lstStyle/>
        <a:p>
          <a:endParaRPr lang="ru-RU"/>
        </a:p>
      </dgm:t>
    </dgm:pt>
    <dgm:pt modelId="{76953FE5-AAD4-4CDC-8432-333095C77386}" type="pres">
      <dgm:prSet presAssocID="{27BD2A57-540A-4B87-90D3-A3843C5FF106}" presName="vertSpace3" presStyleLbl="node1" presStyleIdx="1" presStyleCnt="4"/>
      <dgm:spPr/>
    </dgm:pt>
    <dgm:pt modelId="{A71C1F59-1F95-4A1C-9E74-89368BA2EA4C}" type="pres">
      <dgm:prSet presAssocID="{27BD2A57-540A-4B87-90D3-A3843C5FF106}" presName="circle3" presStyleLbl="node1" presStyleIdx="2" presStyleCnt="4"/>
      <dgm:spPr/>
    </dgm:pt>
    <dgm:pt modelId="{16C45A8A-0EFA-48FE-8E3B-D279AE51B00F}" type="pres">
      <dgm:prSet presAssocID="{27BD2A57-540A-4B87-90D3-A3843C5FF106}" presName="rect3" presStyleLbl="alignAcc1" presStyleIdx="2" presStyleCnt="4"/>
      <dgm:spPr/>
      <dgm:t>
        <a:bodyPr/>
        <a:lstStyle/>
        <a:p>
          <a:endParaRPr lang="ru-RU"/>
        </a:p>
      </dgm:t>
    </dgm:pt>
    <dgm:pt modelId="{8BA5903E-8927-4EB2-BF07-F788202A4404}" type="pres">
      <dgm:prSet presAssocID="{4B39C477-26AE-4326-8B77-EFF1E5437DE5}" presName="vertSpace4" presStyleLbl="node1" presStyleIdx="2" presStyleCnt="4"/>
      <dgm:spPr/>
    </dgm:pt>
    <dgm:pt modelId="{7FA52BDA-3893-469F-8B59-BDF96549C0B3}" type="pres">
      <dgm:prSet presAssocID="{4B39C477-26AE-4326-8B77-EFF1E5437DE5}" presName="circle4" presStyleLbl="node1" presStyleIdx="3" presStyleCnt="4"/>
      <dgm:spPr/>
    </dgm:pt>
    <dgm:pt modelId="{DA93D245-27C9-4DD4-A456-1344A0240166}" type="pres">
      <dgm:prSet presAssocID="{4B39C477-26AE-4326-8B77-EFF1E5437DE5}" presName="rect4" presStyleLbl="alignAcc1" presStyleIdx="3" presStyleCnt="4"/>
      <dgm:spPr/>
      <dgm:t>
        <a:bodyPr/>
        <a:lstStyle/>
        <a:p>
          <a:endParaRPr lang="ru-RU"/>
        </a:p>
      </dgm:t>
    </dgm:pt>
    <dgm:pt modelId="{5D4FAA6B-11E6-4DA1-BAD2-1450EE10CC3D}" type="pres">
      <dgm:prSet presAssocID="{CB742856-2676-450C-9BC9-25F7168BCE6E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BB17E-B6A8-4086-A578-27F99F3966C9}" type="pres">
      <dgm:prSet presAssocID="{DDA1486A-8E99-4980-B1ED-876809E117DB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198B8D-444F-4072-B9C0-6A9FD628E300}" type="pres">
      <dgm:prSet presAssocID="{27BD2A57-540A-4B87-90D3-A3843C5FF106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4E4906-ECC6-4BD5-8C96-B9ED5BC947ED}" type="pres">
      <dgm:prSet presAssocID="{4B39C477-26AE-4326-8B77-EFF1E5437DE5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CFC3FB-E9AB-4E45-87C4-A5619F14889D}" type="presOf" srcId="{47C41665-9906-478B-ADF6-7AC3442C0A66}" destId="{93AF9C3A-776E-4AF6-BD55-BC5AA5551D44}" srcOrd="0" destOrd="0" presId="urn:microsoft.com/office/officeart/2005/8/layout/target3"/>
    <dgm:cxn modelId="{1B27FF63-BD67-4BC8-B5FF-0CA5A9FDBAFA}" type="presOf" srcId="{CB742856-2676-450C-9BC9-25F7168BCE6E}" destId="{AE9FF31D-99EB-424E-967C-CB46BA4CC2BC}" srcOrd="0" destOrd="0" presId="urn:microsoft.com/office/officeart/2005/8/layout/target3"/>
    <dgm:cxn modelId="{468DCC94-8BD4-4157-8CD6-EC6A573E3D7F}" type="presOf" srcId="{DDA1486A-8E99-4980-B1ED-876809E117DB}" destId="{4E5BB17E-B6A8-4086-A578-27F99F3966C9}" srcOrd="1" destOrd="0" presId="urn:microsoft.com/office/officeart/2005/8/layout/target3"/>
    <dgm:cxn modelId="{EEC20C84-2BAD-4B9D-A58F-897223059DD9}" srcId="{47C41665-9906-478B-ADF6-7AC3442C0A66}" destId="{27BD2A57-540A-4B87-90D3-A3843C5FF106}" srcOrd="2" destOrd="0" parTransId="{CBAEAC17-F29F-421E-B281-84F6EDD0B2DE}" sibTransId="{2247EB40-D49D-4D72-8FCA-01F3F524AC49}"/>
    <dgm:cxn modelId="{57F746A8-4C97-47B1-A758-1522EA4F7BF2}" type="presOf" srcId="{DDA1486A-8E99-4980-B1ED-876809E117DB}" destId="{1C798EF7-408D-4EC2-B7F9-CC5DD4F6F3A5}" srcOrd="0" destOrd="0" presId="urn:microsoft.com/office/officeart/2005/8/layout/target3"/>
    <dgm:cxn modelId="{5E13ADE1-A417-470F-B0BB-957BF507B6D5}" srcId="{47C41665-9906-478B-ADF6-7AC3442C0A66}" destId="{4B39C477-26AE-4326-8B77-EFF1E5437DE5}" srcOrd="3" destOrd="0" parTransId="{A9DB680A-DE5A-42FE-B3BE-2666B78E17B3}" sibTransId="{950D956B-8A3E-42CF-9744-91B1B605BE5F}"/>
    <dgm:cxn modelId="{D94D0D0D-3E49-42C1-801E-4F8A037B0BD8}" srcId="{47C41665-9906-478B-ADF6-7AC3442C0A66}" destId="{DDA1486A-8E99-4980-B1ED-876809E117DB}" srcOrd="1" destOrd="0" parTransId="{84E49D24-8B1C-4200-8D54-54F58B868277}" sibTransId="{2FA0D8C9-6A64-4ED5-911E-FAAD8943D7CD}"/>
    <dgm:cxn modelId="{42F8F057-AFC7-4228-9E4B-8365DE2BDFD7}" type="presOf" srcId="{27BD2A57-540A-4B87-90D3-A3843C5FF106}" destId="{16C45A8A-0EFA-48FE-8E3B-D279AE51B00F}" srcOrd="0" destOrd="0" presId="urn:microsoft.com/office/officeart/2005/8/layout/target3"/>
    <dgm:cxn modelId="{23EECF4F-871B-4227-B752-E6F10C5694F2}" type="presOf" srcId="{4B39C477-26AE-4326-8B77-EFF1E5437DE5}" destId="{6A4E4906-ECC6-4BD5-8C96-B9ED5BC947ED}" srcOrd="1" destOrd="0" presId="urn:microsoft.com/office/officeart/2005/8/layout/target3"/>
    <dgm:cxn modelId="{67EEC559-9B78-4F5E-8213-A69F859D9813}" type="presOf" srcId="{27BD2A57-540A-4B87-90D3-A3843C5FF106}" destId="{E9198B8D-444F-4072-B9C0-6A9FD628E300}" srcOrd="1" destOrd="0" presId="urn:microsoft.com/office/officeart/2005/8/layout/target3"/>
    <dgm:cxn modelId="{12BB8B0E-EDEA-4F9E-BD94-589F0AC4FA55}" srcId="{47C41665-9906-478B-ADF6-7AC3442C0A66}" destId="{CB742856-2676-450C-9BC9-25F7168BCE6E}" srcOrd="0" destOrd="0" parTransId="{DC2FDB9D-14F3-4F77-B79F-ABCBC7B6D9DE}" sibTransId="{6A22DB89-0298-4C2F-A962-3EDB727546C8}"/>
    <dgm:cxn modelId="{788B2D3E-5232-4A47-AC2D-D46C56E3BFD8}" type="presOf" srcId="{4B39C477-26AE-4326-8B77-EFF1E5437DE5}" destId="{DA93D245-27C9-4DD4-A456-1344A0240166}" srcOrd="0" destOrd="0" presId="urn:microsoft.com/office/officeart/2005/8/layout/target3"/>
    <dgm:cxn modelId="{B024CB4E-8526-4D7F-8985-5F93A11C48FD}" type="presOf" srcId="{CB742856-2676-450C-9BC9-25F7168BCE6E}" destId="{5D4FAA6B-11E6-4DA1-BAD2-1450EE10CC3D}" srcOrd="1" destOrd="0" presId="urn:microsoft.com/office/officeart/2005/8/layout/target3"/>
    <dgm:cxn modelId="{4AC64A07-A784-4277-BD76-333E427E86C0}" type="presParOf" srcId="{93AF9C3A-776E-4AF6-BD55-BC5AA5551D44}" destId="{E910E1F8-E049-42E7-95B7-0120FB059DDE}" srcOrd="0" destOrd="0" presId="urn:microsoft.com/office/officeart/2005/8/layout/target3"/>
    <dgm:cxn modelId="{390A0631-D44F-463A-9B14-79074F3A6DD1}" type="presParOf" srcId="{93AF9C3A-776E-4AF6-BD55-BC5AA5551D44}" destId="{E342417D-C6C4-4246-B229-3BBBF40F821A}" srcOrd="1" destOrd="0" presId="urn:microsoft.com/office/officeart/2005/8/layout/target3"/>
    <dgm:cxn modelId="{2707E991-8E7B-404D-8D71-C429585E5A2D}" type="presParOf" srcId="{93AF9C3A-776E-4AF6-BD55-BC5AA5551D44}" destId="{AE9FF31D-99EB-424E-967C-CB46BA4CC2BC}" srcOrd="2" destOrd="0" presId="urn:microsoft.com/office/officeart/2005/8/layout/target3"/>
    <dgm:cxn modelId="{BE627828-32F2-4D89-BD2E-0AFB5461A73D}" type="presParOf" srcId="{93AF9C3A-776E-4AF6-BD55-BC5AA5551D44}" destId="{DEC7E49E-54AC-4C90-B5D7-9C61AB5EDEC8}" srcOrd="3" destOrd="0" presId="urn:microsoft.com/office/officeart/2005/8/layout/target3"/>
    <dgm:cxn modelId="{7B0ADF4D-2117-4274-9799-220CA96A447A}" type="presParOf" srcId="{93AF9C3A-776E-4AF6-BD55-BC5AA5551D44}" destId="{3CB8773C-8917-4109-95D3-FA1B9C69EB80}" srcOrd="4" destOrd="0" presId="urn:microsoft.com/office/officeart/2005/8/layout/target3"/>
    <dgm:cxn modelId="{8BF89E4E-0065-493E-B8B4-6847350FAB74}" type="presParOf" srcId="{93AF9C3A-776E-4AF6-BD55-BC5AA5551D44}" destId="{1C798EF7-408D-4EC2-B7F9-CC5DD4F6F3A5}" srcOrd="5" destOrd="0" presId="urn:microsoft.com/office/officeart/2005/8/layout/target3"/>
    <dgm:cxn modelId="{216E1725-06D6-44BF-8D24-1DECCDD02938}" type="presParOf" srcId="{93AF9C3A-776E-4AF6-BD55-BC5AA5551D44}" destId="{76953FE5-AAD4-4CDC-8432-333095C77386}" srcOrd="6" destOrd="0" presId="urn:microsoft.com/office/officeart/2005/8/layout/target3"/>
    <dgm:cxn modelId="{40E14458-1891-475A-A480-4CBD42A2350C}" type="presParOf" srcId="{93AF9C3A-776E-4AF6-BD55-BC5AA5551D44}" destId="{A71C1F59-1F95-4A1C-9E74-89368BA2EA4C}" srcOrd="7" destOrd="0" presId="urn:microsoft.com/office/officeart/2005/8/layout/target3"/>
    <dgm:cxn modelId="{098C2E1C-D054-43BA-B29E-C1B72ED02EF5}" type="presParOf" srcId="{93AF9C3A-776E-4AF6-BD55-BC5AA5551D44}" destId="{16C45A8A-0EFA-48FE-8E3B-D279AE51B00F}" srcOrd="8" destOrd="0" presId="urn:microsoft.com/office/officeart/2005/8/layout/target3"/>
    <dgm:cxn modelId="{E795B0AE-7BC6-4ACD-A2D6-9227DCD86BAF}" type="presParOf" srcId="{93AF9C3A-776E-4AF6-BD55-BC5AA5551D44}" destId="{8BA5903E-8927-4EB2-BF07-F788202A4404}" srcOrd="9" destOrd="0" presId="urn:microsoft.com/office/officeart/2005/8/layout/target3"/>
    <dgm:cxn modelId="{2B8F3ADF-EEDE-496B-822C-E41E5AA56B26}" type="presParOf" srcId="{93AF9C3A-776E-4AF6-BD55-BC5AA5551D44}" destId="{7FA52BDA-3893-469F-8B59-BDF96549C0B3}" srcOrd="10" destOrd="0" presId="urn:microsoft.com/office/officeart/2005/8/layout/target3"/>
    <dgm:cxn modelId="{B6B73FBC-726F-4415-B67D-2FCFEECD81EE}" type="presParOf" srcId="{93AF9C3A-776E-4AF6-BD55-BC5AA5551D44}" destId="{DA93D245-27C9-4DD4-A456-1344A0240166}" srcOrd="11" destOrd="0" presId="urn:microsoft.com/office/officeart/2005/8/layout/target3"/>
    <dgm:cxn modelId="{FE917412-4535-41A0-B0B6-2016427442D7}" type="presParOf" srcId="{93AF9C3A-776E-4AF6-BD55-BC5AA5551D44}" destId="{5D4FAA6B-11E6-4DA1-BAD2-1450EE10CC3D}" srcOrd="12" destOrd="0" presId="urn:microsoft.com/office/officeart/2005/8/layout/target3"/>
    <dgm:cxn modelId="{0E7EC1E0-9B9D-4283-A146-EB2D6E76F81F}" type="presParOf" srcId="{93AF9C3A-776E-4AF6-BD55-BC5AA5551D44}" destId="{4E5BB17E-B6A8-4086-A578-27F99F3966C9}" srcOrd="13" destOrd="0" presId="urn:microsoft.com/office/officeart/2005/8/layout/target3"/>
    <dgm:cxn modelId="{C96DFF1C-9A55-4BA8-B696-880F3585DCAC}" type="presParOf" srcId="{93AF9C3A-776E-4AF6-BD55-BC5AA5551D44}" destId="{E9198B8D-444F-4072-B9C0-6A9FD628E300}" srcOrd="14" destOrd="0" presId="urn:microsoft.com/office/officeart/2005/8/layout/target3"/>
    <dgm:cxn modelId="{D09ACBBC-DBDD-4DDA-A625-98DE55E4D256}" type="presParOf" srcId="{93AF9C3A-776E-4AF6-BD55-BC5AA5551D44}" destId="{6A4E4906-ECC6-4BD5-8C96-B9ED5BC947ED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0E1F8-E049-42E7-95B7-0120FB059DDE}">
      <dsp:nvSpPr>
        <dsp:cNvPr id="0" name=""/>
        <dsp:cNvSpPr/>
      </dsp:nvSpPr>
      <dsp:spPr>
        <a:xfrm>
          <a:off x="0" y="7999"/>
          <a:ext cx="5100654" cy="5100654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9FF31D-99EB-424E-967C-CB46BA4CC2BC}">
      <dsp:nvSpPr>
        <dsp:cNvPr id="0" name=""/>
        <dsp:cNvSpPr/>
      </dsp:nvSpPr>
      <dsp:spPr>
        <a:xfrm>
          <a:off x="2550327" y="8000"/>
          <a:ext cx="5950762" cy="5100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just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/>
            <a:t>§16</a:t>
          </a:r>
          <a:endParaRPr lang="ru-RU" sz="3300" b="1" kern="1200" dirty="0"/>
        </a:p>
      </dsp:txBody>
      <dsp:txXfrm>
        <a:off x="2550327" y="8000"/>
        <a:ext cx="5950762" cy="1083888"/>
      </dsp:txXfrm>
    </dsp:sp>
    <dsp:sp modelId="{3CB8773C-8917-4109-95D3-FA1B9C69EB80}">
      <dsp:nvSpPr>
        <dsp:cNvPr id="0" name=""/>
        <dsp:cNvSpPr/>
      </dsp:nvSpPr>
      <dsp:spPr>
        <a:xfrm>
          <a:off x="669460" y="1091888"/>
          <a:ext cx="3761732" cy="376173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369581"/>
            <a:satOff val="-37389"/>
            <a:lumOff val="29158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798EF7-408D-4EC2-B7F9-CC5DD4F6F3A5}">
      <dsp:nvSpPr>
        <dsp:cNvPr id="0" name=""/>
        <dsp:cNvSpPr/>
      </dsp:nvSpPr>
      <dsp:spPr>
        <a:xfrm>
          <a:off x="2550327" y="1091888"/>
          <a:ext cx="5950762" cy="37617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just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/>
            <a:t>РТ, урок 17, задание 1 (б)</a:t>
          </a:r>
          <a:endParaRPr lang="ru-RU" sz="3300" b="1" kern="1200" dirty="0"/>
        </a:p>
      </dsp:txBody>
      <dsp:txXfrm>
        <a:off x="2550327" y="1091888"/>
        <a:ext cx="5950762" cy="1083888"/>
      </dsp:txXfrm>
    </dsp:sp>
    <dsp:sp modelId="{A71C1F59-1F95-4A1C-9E74-89368BA2EA4C}">
      <dsp:nvSpPr>
        <dsp:cNvPr id="0" name=""/>
        <dsp:cNvSpPr/>
      </dsp:nvSpPr>
      <dsp:spPr>
        <a:xfrm>
          <a:off x="1338921" y="2175777"/>
          <a:ext cx="2422810" cy="242281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739162"/>
            <a:satOff val="-74778"/>
            <a:lumOff val="58316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C45A8A-0EFA-48FE-8E3B-D279AE51B00F}">
      <dsp:nvSpPr>
        <dsp:cNvPr id="0" name=""/>
        <dsp:cNvSpPr/>
      </dsp:nvSpPr>
      <dsp:spPr>
        <a:xfrm>
          <a:off x="2550327" y="2175777"/>
          <a:ext cx="5950762" cy="24228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just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/>
            <a:t>РТ, урок 17, задание 3</a:t>
          </a:r>
          <a:endParaRPr lang="ru-RU" sz="3300" b="1" kern="1200" dirty="0"/>
        </a:p>
      </dsp:txBody>
      <dsp:txXfrm>
        <a:off x="2550327" y="2175777"/>
        <a:ext cx="5950762" cy="1083888"/>
      </dsp:txXfrm>
    </dsp:sp>
    <dsp:sp modelId="{7FA52BDA-3893-469F-8B59-BDF96549C0B3}">
      <dsp:nvSpPr>
        <dsp:cNvPr id="0" name=""/>
        <dsp:cNvSpPr/>
      </dsp:nvSpPr>
      <dsp:spPr>
        <a:xfrm>
          <a:off x="2008382" y="3259666"/>
          <a:ext cx="1083888" cy="108388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369581"/>
            <a:satOff val="-37389"/>
            <a:lumOff val="29158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93D245-27C9-4DD4-A456-1344A0240166}">
      <dsp:nvSpPr>
        <dsp:cNvPr id="0" name=""/>
        <dsp:cNvSpPr/>
      </dsp:nvSpPr>
      <dsp:spPr>
        <a:xfrm>
          <a:off x="2550327" y="3259666"/>
          <a:ext cx="5950762" cy="10838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just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/>
            <a:t>По желанию: РТ, урок 17, задания 4, 5</a:t>
          </a:r>
          <a:endParaRPr lang="ru-RU" sz="3300" b="1" kern="1200" dirty="0"/>
        </a:p>
      </dsp:txBody>
      <dsp:txXfrm>
        <a:off x="2550327" y="3259666"/>
        <a:ext cx="5950762" cy="1083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F77BA-A8E4-43B5-A5B6-6156972F1D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DE82E-8449-45E1-BFB3-70D130DCA7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99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DE82E-8449-45E1-BFB3-70D130DCA78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363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DE82E-8449-45E1-BFB3-70D130DCA78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349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47F20C-92FC-4E3D-8089-01F496DDA87E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D023A1E-0718-40B4-983A-F4CD4ACB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480" y="548680"/>
            <a:ext cx="7429520" cy="2804008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6700" cap="all" dirty="0" smtClean="0">
                <a:ln w="0"/>
                <a:solidFill>
                  <a:srgbClr val="002F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СОКРАЩЕННАЯ ФОРМА ОПЕРАТОРА  </a:t>
            </a:r>
            <a:r>
              <a:rPr lang="en-US" sz="6700" cap="all" dirty="0" smtClean="0">
                <a:ln w="0"/>
                <a:solidFill>
                  <a:srgbClr val="002F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IF</a:t>
            </a:r>
            <a:endParaRPr lang="ru-RU" cap="all" dirty="0">
              <a:ln w="0"/>
              <a:solidFill>
                <a:srgbClr val="002F8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4429132"/>
            <a:ext cx="6357982" cy="2024204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cap="all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Составной оператор</a:t>
            </a:r>
            <a:endParaRPr lang="ru-RU" sz="6600" cap="all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-24"/>
            <a:ext cx="8501122" cy="100012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/>
            <a:r>
              <a:rPr lang="ru-RU" sz="47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Составной оператор</a:t>
            </a:r>
            <a:endParaRPr lang="ru-RU" sz="47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43040"/>
            <a:ext cx="4429726" cy="42576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360363" algn="just">
              <a:buNone/>
            </a:pPr>
            <a:r>
              <a:rPr lang="en-US" sz="4000" b="1" cap="all" dirty="0" smtClean="0">
                <a:solidFill>
                  <a:schemeClr val="accent2">
                    <a:lumMod val="50000"/>
                  </a:schemeClr>
                </a:solidFill>
              </a:rPr>
              <a:t>Begin</a:t>
            </a:r>
            <a:endParaRPr lang="ru-RU" sz="4000" b="1" cap="all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360363" algn="just">
              <a:buNone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    оператор1;</a:t>
            </a:r>
          </a:p>
          <a:p>
            <a:pPr marL="0" indent="360363" algn="just">
              <a:buNone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    оператор2; </a:t>
            </a:r>
          </a:p>
          <a:p>
            <a:pPr marL="0" indent="360363" algn="just">
              <a:buNone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    ……….</a:t>
            </a:r>
          </a:p>
          <a:p>
            <a:pPr marL="0" indent="360363" algn="just">
              <a:buNone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    оператор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N</a:t>
            </a:r>
          </a:p>
          <a:p>
            <a:pPr marL="0" indent="360363" algn="just">
              <a:buNone/>
            </a:pPr>
            <a:r>
              <a:rPr lang="en-US" sz="4000" b="1" cap="all" dirty="0" smtClean="0">
                <a:solidFill>
                  <a:schemeClr val="accent2">
                    <a:lumMod val="50000"/>
                  </a:schemeClr>
                </a:solidFill>
              </a:rPr>
              <a:t>end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360363" algn="just">
              <a:buNone/>
            </a:pPr>
            <a:endParaRPr lang="ru-RU" sz="3600" b="1" cap="all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428860" y="4429132"/>
            <a:ext cx="6172200" cy="1371600"/>
          </a:xfrm>
          <a:prstGeom prst="rect">
            <a:avLst/>
          </a:prstGeom>
        </p:spPr>
        <p:txBody>
          <a:bodyPr vert="horz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6000" b="0" i="0" u="none" strike="noStrike" kern="1200" cap="all" spc="0" normalizeH="0" baseline="0" noProof="0" dirty="0">
              <a:ln w="0">
                <a:solidFill>
                  <a:srgbClr val="C00000"/>
                </a:solidFill>
              </a:ln>
              <a:solidFill>
                <a:srgbClr val="A227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652120" y="1268760"/>
            <a:ext cx="2664296" cy="5301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60363" algn="just">
              <a:buFont typeface="Wingdings"/>
              <a:buNone/>
            </a:pPr>
            <a:r>
              <a:rPr lang="en-US" sz="1800" b="1" cap="all" dirty="0" smtClean="0">
                <a:solidFill>
                  <a:schemeClr val="bg1"/>
                </a:solidFill>
              </a:rPr>
              <a:t>IF</a:t>
            </a:r>
            <a:r>
              <a:rPr lang="ru-RU" sz="1800" b="1" cap="all" dirty="0" smtClean="0">
                <a:solidFill>
                  <a:schemeClr val="bg1"/>
                </a:solidFill>
              </a:rPr>
              <a:t> </a:t>
            </a:r>
            <a:r>
              <a:rPr lang="ru-RU" sz="1800" b="1" dirty="0" smtClean="0">
                <a:solidFill>
                  <a:schemeClr val="bg1"/>
                </a:solidFill>
              </a:rPr>
              <a:t>условие</a:t>
            </a:r>
            <a:r>
              <a:rPr lang="ru-RU" sz="1800" b="1" cap="all" dirty="0" smtClean="0">
                <a:solidFill>
                  <a:schemeClr val="bg1"/>
                </a:solidFill>
              </a:rPr>
              <a:t> </a:t>
            </a:r>
            <a:endParaRPr lang="en-US" sz="1800" b="1" cap="all" dirty="0" smtClean="0">
              <a:solidFill>
                <a:schemeClr val="bg1"/>
              </a:solidFill>
            </a:endParaRPr>
          </a:p>
          <a:p>
            <a:pPr marL="0" indent="360363" algn="just">
              <a:buFont typeface="Wingdings"/>
              <a:buNone/>
            </a:pPr>
            <a:r>
              <a:rPr lang="en-US" sz="1800" b="1" cap="all" dirty="0" smtClean="0">
                <a:solidFill>
                  <a:schemeClr val="bg1"/>
                </a:solidFill>
              </a:rPr>
              <a:t> THEN</a:t>
            </a:r>
          </a:p>
          <a:p>
            <a:pPr marL="0" indent="360363" algn="just">
              <a:buFont typeface="Wingdings"/>
              <a:buNone/>
            </a:pPr>
            <a:r>
              <a:rPr lang="en-US" sz="1800" b="1" cap="all" dirty="0" smtClean="0">
                <a:solidFill>
                  <a:schemeClr val="bg1"/>
                </a:solidFill>
              </a:rPr>
              <a:t>    Begin</a:t>
            </a:r>
            <a:endParaRPr lang="ru-RU" sz="1800" b="1" cap="all" dirty="0" smtClean="0">
              <a:solidFill>
                <a:schemeClr val="bg1"/>
              </a:solidFill>
            </a:endParaRPr>
          </a:p>
          <a:p>
            <a:pPr marL="0" indent="360363" algn="just">
              <a:buFont typeface="Wingdings"/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>     оператор1;</a:t>
            </a:r>
          </a:p>
          <a:p>
            <a:pPr marL="0" indent="360363" algn="just">
              <a:buFont typeface="Wingdings"/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>     оператор2; </a:t>
            </a:r>
          </a:p>
          <a:p>
            <a:pPr marL="0" indent="360363" algn="just">
              <a:buFont typeface="Wingdings"/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>     ……….</a:t>
            </a:r>
          </a:p>
          <a:p>
            <a:pPr marL="0" indent="360363" algn="just">
              <a:buFont typeface="Wingdings"/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>     оператор</a:t>
            </a:r>
            <a:r>
              <a:rPr lang="en-US" sz="1800" b="1" dirty="0" smtClean="0">
                <a:solidFill>
                  <a:schemeClr val="bg1"/>
                </a:solidFill>
              </a:rPr>
              <a:t>N</a:t>
            </a:r>
          </a:p>
          <a:p>
            <a:pPr marL="0" indent="360363" algn="just">
              <a:buFont typeface="Wingdings"/>
              <a:buNone/>
            </a:pPr>
            <a:r>
              <a:rPr lang="en-US" sz="1800" b="1" cap="all" dirty="0" smtClean="0">
                <a:solidFill>
                  <a:schemeClr val="bg1"/>
                </a:solidFill>
              </a:rPr>
              <a:t>   End</a:t>
            </a:r>
          </a:p>
          <a:p>
            <a:pPr marL="0" indent="360363" algn="just">
              <a:buFont typeface="Wingdings"/>
              <a:buNone/>
            </a:pPr>
            <a:r>
              <a:rPr lang="en-US" sz="1800" b="1" cap="all" dirty="0" smtClean="0">
                <a:solidFill>
                  <a:schemeClr val="bg1"/>
                </a:solidFill>
              </a:rPr>
              <a:t>ELSE</a:t>
            </a:r>
          </a:p>
          <a:p>
            <a:pPr marL="0" indent="360363" algn="just">
              <a:buNone/>
            </a:pPr>
            <a:r>
              <a:rPr lang="en-US" sz="1800" b="1" cap="all" dirty="0" smtClean="0">
                <a:solidFill>
                  <a:schemeClr val="bg1"/>
                </a:solidFill>
              </a:rPr>
              <a:t>   Begin</a:t>
            </a:r>
            <a:endParaRPr lang="ru-RU" sz="1800" b="1" cap="all" dirty="0">
              <a:solidFill>
                <a:schemeClr val="bg1"/>
              </a:solidFill>
            </a:endParaRPr>
          </a:p>
          <a:p>
            <a:pPr marL="0" indent="360363" algn="just">
              <a:buNone/>
            </a:pPr>
            <a:r>
              <a:rPr lang="ru-RU" sz="1800" b="1" dirty="0">
                <a:solidFill>
                  <a:schemeClr val="bg1"/>
                </a:solidFill>
              </a:rPr>
              <a:t>    </a:t>
            </a:r>
            <a:r>
              <a:rPr lang="ru-RU" sz="1800" b="1" dirty="0" smtClean="0">
                <a:solidFill>
                  <a:schemeClr val="bg1"/>
                </a:solidFill>
              </a:rPr>
              <a:t> оператор1</a:t>
            </a:r>
            <a:r>
              <a:rPr lang="ru-RU" sz="1800" b="1" dirty="0">
                <a:solidFill>
                  <a:schemeClr val="bg1"/>
                </a:solidFill>
              </a:rPr>
              <a:t>;</a:t>
            </a:r>
          </a:p>
          <a:p>
            <a:pPr marL="0" indent="360363" algn="just">
              <a:buNone/>
            </a:pPr>
            <a:r>
              <a:rPr lang="ru-RU" sz="1800" b="1" dirty="0">
                <a:solidFill>
                  <a:schemeClr val="bg1"/>
                </a:solidFill>
              </a:rPr>
              <a:t>   </a:t>
            </a:r>
            <a:r>
              <a:rPr lang="ru-RU" sz="1800" b="1" dirty="0" smtClean="0">
                <a:solidFill>
                  <a:schemeClr val="bg1"/>
                </a:solidFill>
              </a:rPr>
              <a:t>  </a:t>
            </a:r>
            <a:r>
              <a:rPr lang="ru-RU" sz="1800" b="1" dirty="0">
                <a:solidFill>
                  <a:schemeClr val="bg1"/>
                </a:solidFill>
              </a:rPr>
              <a:t>оператор2; </a:t>
            </a:r>
          </a:p>
          <a:p>
            <a:pPr marL="0" indent="360363" algn="just">
              <a:buNone/>
            </a:pPr>
            <a:r>
              <a:rPr lang="ru-RU" sz="1800" b="1" dirty="0">
                <a:solidFill>
                  <a:schemeClr val="bg1"/>
                </a:solidFill>
              </a:rPr>
              <a:t>   </a:t>
            </a:r>
            <a:r>
              <a:rPr lang="ru-RU" sz="1800" b="1" dirty="0" smtClean="0">
                <a:solidFill>
                  <a:schemeClr val="bg1"/>
                </a:solidFill>
              </a:rPr>
              <a:t>  </a:t>
            </a:r>
            <a:r>
              <a:rPr lang="ru-RU" sz="1800" b="1" dirty="0">
                <a:solidFill>
                  <a:schemeClr val="bg1"/>
                </a:solidFill>
              </a:rPr>
              <a:t>……….</a:t>
            </a:r>
          </a:p>
          <a:p>
            <a:pPr marL="0" indent="360363" algn="just">
              <a:buNone/>
            </a:pPr>
            <a:r>
              <a:rPr lang="ru-RU" sz="1800" b="1" dirty="0">
                <a:solidFill>
                  <a:schemeClr val="bg1"/>
                </a:solidFill>
              </a:rPr>
              <a:t>    </a:t>
            </a:r>
            <a:r>
              <a:rPr lang="ru-RU" sz="1800" b="1" dirty="0" smtClean="0">
                <a:solidFill>
                  <a:schemeClr val="bg1"/>
                </a:solidFill>
              </a:rPr>
              <a:t> оператор</a:t>
            </a:r>
            <a:r>
              <a:rPr lang="en-US" sz="1800" b="1" dirty="0" smtClean="0">
                <a:solidFill>
                  <a:schemeClr val="bg1"/>
                </a:solidFill>
              </a:rPr>
              <a:t>K</a:t>
            </a:r>
          </a:p>
          <a:p>
            <a:pPr marL="0" indent="360363" algn="just"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>   </a:t>
            </a:r>
            <a:r>
              <a:rPr lang="en-US" sz="1800" b="1" dirty="0" smtClean="0">
                <a:solidFill>
                  <a:schemeClr val="bg1"/>
                </a:solidFill>
              </a:rPr>
              <a:t>END</a:t>
            </a:r>
          </a:p>
          <a:p>
            <a:pPr marL="0" indent="360363" algn="just">
              <a:buFont typeface="Wingdings"/>
              <a:buNone/>
            </a:pPr>
            <a:endParaRPr lang="ru-RU" sz="1600" b="1" cap="al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142908" y="0"/>
            <a:ext cx="9144000" cy="92867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Пример программы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79512" y="928670"/>
            <a:ext cx="9144000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Primer7;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32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32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z,x,y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:  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Real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Введите</a:t>
            </a:r>
            <a:r>
              <a:rPr kumimoji="0" lang="ru-RU" sz="32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два </a:t>
            </a:r>
            <a:r>
              <a:rPr kumimoji="0" lang="ru-RU" sz="32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числа</a:t>
            </a: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32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x,y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);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y&lt;&gt;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32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THEN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begin 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32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z:=x/y;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2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 равен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’, z)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end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ELSE </a:t>
            </a:r>
            <a:r>
              <a:rPr lang="en-US" sz="32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 ноль делить нельзя!‘)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32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MARTInkShape-166"/>
          <p:cNvSpPr/>
          <p:nvPr>
            <p:custDataLst>
              <p:tags r:id="rId1"/>
            </p:custDataLst>
          </p:nvPr>
        </p:nvSpPr>
        <p:spPr>
          <a:xfrm>
            <a:off x="500063" y="3955852"/>
            <a:ext cx="410766" cy="1794755"/>
          </a:xfrm>
          <a:custGeom>
            <a:avLst/>
            <a:gdLst/>
            <a:ahLst/>
            <a:cxnLst/>
            <a:rect l="0" t="0" r="0" b="0"/>
            <a:pathLst>
              <a:path w="410766" h="1794755">
                <a:moveTo>
                  <a:pt x="410765" y="0"/>
                </a:moveTo>
                <a:lnTo>
                  <a:pt x="410765" y="0"/>
                </a:lnTo>
                <a:lnTo>
                  <a:pt x="403077" y="0"/>
                </a:lnTo>
                <a:lnTo>
                  <a:pt x="361864" y="39972"/>
                </a:lnTo>
                <a:lnTo>
                  <a:pt x="350982" y="55998"/>
                </a:lnTo>
                <a:lnTo>
                  <a:pt x="342230" y="62563"/>
                </a:lnTo>
                <a:lnTo>
                  <a:pt x="315513" y="102186"/>
                </a:lnTo>
                <a:lnTo>
                  <a:pt x="292033" y="142932"/>
                </a:lnTo>
                <a:lnTo>
                  <a:pt x="265281" y="184550"/>
                </a:lnTo>
                <a:lnTo>
                  <a:pt x="239398" y="227954"/>
                </a:lnTo>
                <a:lnTo>
                  <a:pt x="220764" y="265865"/>
                </a:lnTo>
                <a:lnTo>
                  <a:pt x="207294" y="287795"/>
                </a:lnTo>
                <a:lnTo>
                  <a:pt x="189759" y="330667"/>
                </a:lnTo>
                <a:lnTo>
                  <a:pt x="171575" y="368816"/>
                </a:lnTo>
                <a:lnTo>
                  <a:pt x="158135" y="409534"/>
                </a:lnTo>
                <a:lnTo>
                  <a:pt x="139789" y="452377"/>
                </a:lnTo>
                <a:lnTo>
                  <a:pt x="122936" y="493178"/>
                </a:lnTo>
                <a:lnTo>
                  <a:pt x="105532" y="534421"/>
                </a:lnTo>
                <a:lnTo>
                  <a:pt x="92540" y="572223"/>
                </a:lnTo>
                <a:lnTo>
                  <a:pt x="80420" y="614233"/>
                </a:lnTo>
                <a:lnTo>
                  <a:pt x="68471" y="656228"/>
                </a:lnTo>
                <a:lnTo>
                  <a:pt x="56556" y="695613"/>
                </a:lnTo>
                <a:lnTo>
                  <a:pt x="44648" y="734702"/>
                </a:lnTo>
                <a:lnTo>
                  <a:pt x="37482" y="775606"/>
                </a:lnTo>
                <a:lnTo>
                  <a:pt x="28938" y="819478"/>
                </a:lnTo>
                <a:lnTo>
                  <a:pt x="20341" y="863716"/>
                </a:lnTo>
                <a:lnTo>
                  <a:pt x="13609" y="901411"/>
                </a:lnTo>
                <a:lnTo>
                  <a:pt x="9854" y="943657"/>
                </a:lnTo>
                <a:lnTo>
                  <a:pt x="6466" y="981694"/>
                </a:lnTo>
                <a:lnTo>
                  <a:pt x="1277" y="1022612"/>
                </a:lnTo>
                <a:lnTo>
                  <a:pt x="252" y="1062775"/>
                </a:lnTo>
                <a:lnTo>
                  <a:pt x="49" y="1105251"/>
                </a:lnTo>
                <a:lnTo>
                  <a:pt x="9" y="1142598"/>
                </a:lnTo>
                <a:lnTo>
                  <a:pt x="2" y="1178638"/>
                </a:lnTo>
                <a:lnTo>
                  <a:pt x="0" y="1214422"/>
                </a:lnTo>
                <a:lnTo>
                  <a:pt x="0" y="1250153"/>
                </a:lnTo>
                <a:lnTo>
                  <a:pt x="6137" y="1285874"/>
                </a:lnTo>
                <a:lnTo>
                  <a:pt x="8562" y="1325782"/>
                </a:lnTo>
                <a:lnTo>
                  <a:pt x="15949" y="1366794"/>
                </a:lnTo>
                <a:lnTo>
                  <a:pt x="19939" y="1390548"/>
                </a:lnTo>
                <a:lnTo>
                  <a:pt x="35901" y="1431177"/>
                </a:lnTo>
                <a:lnTo>
                  <a:pt x="53594" y="1472827"/>
                </a:lnTo>
                <a:lnTo>
                  <a:pt x="58546" y="1485050"/>
                </a:lnTo>
                <a:lnTo>
                  <a:pt x="69289" y="1526145"/>
                </a:lnTo>
                <a:lnTo>
                  <a:pt x="92305" y="1568906"/>
                </a:lnTo>
                <a:lnTo>
                  <a:pt x="100886" y="1578023"/>
                </a:lnTo>
                <a:lnTo>
                  <a:pt x="110323" y="1586374"/>
                </a:lnTo>
                <a:lnTo>
                  <a:pt x="139826" y="1628089"/>
                </a:lnTo>
                <a:lnTo>
                  <a:pt x="154771" y="1650375"/>
                </a:lnTo>
                <a:lnTo>
                  <a:pt x="170215" y="1685670"/>
                </a:lnTo>
                <a:lnTo>
                  <a:pt x="196467" y="1725470"/>
                </a:lnTo>
                <a:lnTo>
                  <a:pt x="214313" y="1749614"/>
                </a:lnTo>
                <a:lnTo>
                  <a:pt x="219274" y="1755902"/>
                </a:lnTo>
                <a:lnTo>
                  <a:pt x="225104" y="1768024"/>
                </a:lnTo>
                <a:lnTo>
                  <a:pt x="229030" y="1774007"/>
                </a:lnTo>
                <a:lnTo>
                  <a:pt x="230775" y="1779973"/>
                </a:lnTo>
                <a:lnTo>
                  <a:pt x="232233" y="1781961"/>
                </a:lnTo>
                <a:lnTo>
                  <a:pt x="234197" y="1783287"/>
                </a:lnTo>
                <a:lnTo>
                  <a:pt x="239737" y="1785413"/>
                </a:lnTo>
                <a:lnTo>
                  <a:pt x="248670" y="1793580"/>
                </a:lnTo>
                <a:lnTo>
                  <a:pt x="257600" y="1794754"/>
                </a:lnTo>
                <a:lnTo>
                  <a:pt x="267890" y="1785937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29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r>
              <a:rPr lang="ru-RU" sz="4000" dirty="0"/>
              <a:t>Урок </a:t>
            </a:r>
            <a:r>
              <a:rPr lang="ru-RU" sz="4000" dirty="0" smtClean="0"/>
              <a:t>16, </a:t>
            </a:r>
            <a:r>
              <a:rPr lang="ru-RU" sz="4000" dirty="0"/>
              <a:t>задание </a:t>
            </a:r>
            <a:r>
              <a:rPr lang="ru-RU" sz="4000" dirty="0" smtClean="0"/>
              <a:t>4 </a:t>
            </a:r>
            <a:r>
              <a:rPr lang="ru-RU" sz="4000" dirty="0"/>
              <a:t>(а), стр. </a:t>
            </a:r>
            <a:r>
              <a:rPr lang="ru-RU" sz="4000" dirty="0" smtClean="0"/>
              <a:t>61</a:t>
            </a:r>
            <a:endParaRPr lang="ru-RU" sz="4000" dirty="0"/>
          </a:p>
          <a:p>
            <a:endParaRPr lang="ru-RU" sz="4000" dirty="0" smtClean="0"/>
          </a:p>
          <a:p>
            <a:r>
              <a:rPr lang="ru-RU" sz="4000" dirty="0" smtClean="0"/>
              <a:t>Урок 17, задание 1 (а), стр. 62</a:t>
            </a:r>
          </a:p>
          <a:p>
            <a:endParaRPr lang="ru-RU" sz="4000" dirty="0"/>
          </a:p>
          <a:p>
            <a:r>
              <a:rPr lang="ru-RU" sz="4000" dirty="0"/>
              <a:t>Урок 17, задание </a:t>
            </a:r>
            <a:r>
              <a:rPr lang="ru-RU" sz="4000" dirty="0" smtClean="0"/>
              <a:t>2 (б), </a:t>
            </a:r>
            <a:r>
              <a:rPr lang="ru-RU" sz="4000" dirty="0"/>
              <a:t>стр. 62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142908" y="0"/>
            <a:ext cx="9144000" cy="92867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Задание за компьютером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171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2876" y="71414"/>
            <a:ext cx="8715404" cy="11430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51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Домашнее задание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07188889"/>
              </p:ext>
            </p:extLst>
          </p:nvPr>
        </p:nvGraphicFramePr>
        <p:xfrm>
          <a:off x="214314" y="1571612"/>
          <a:ext cx="8501090" cy="5116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071546"/>
            <a:ext cx="8249374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ПРОВЕРКА</a:t>
            </a:r>
          </a:p>
          <a:p>
            <a:pPr algn="ctr"/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ДОМАШНЕГО</a:t>
            </a:r>
          </a:p>
          <a:p>
            <a:pPr algn="ctr"/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ЗАДАНИЯ</a:t>
            </a:r>
            <a:endParaRPr lang="ru-RU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142908" y="0"/>
            <a:ext cx="9144000" cy="92867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Пример программы</a:t>
            </a:r>
            <a:endParaRPr lang="ru-RU" sz="5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79512" y="764704"/>
            <a:ext cx="8568952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1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x: 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integer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lang="ru-RU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'Введите</a:t>
            </a:r>
            <a:r>
              <a:rPr kumimoji="0" lang="ru-RU" sz="44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4400" b="1" i="0" u="none" strike="noStrike" kern="1200" normalizeH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числ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IF  x  mod  2 =0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then </a:t>
            </a: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ru-RU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'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Число четное</a:t>
            </a:r>
            <a:r>
              <a:rPr lang="ru-RU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'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else Write(</a:t>
            </a:r>
            <a:r>
              <a:rPr lang="ru-RU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'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Число нечетное</a:t>
            </a:r>
            <a:r>
              <a:rPr lang="ru-RU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'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44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142908" y="0"/>
            <a:ext cx="9144000" cy="92867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Пример программы</a:t>
            </a:r>
            <a:endParaRPr lang="ru-RU" sz="5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79512" y="764704"/>
            <a:ext cx="8568952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var</a:t>
            </a: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x, y: 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real;</a:t>
            </a:r>
            <a:endParaRPr kumimoji="0" lang="en-US" sz="4400" b="1" i="0" u="none" strike="noStrike" kern="1200" normalizeH="0" baseline="0" noProof="0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lang="ru-RU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'Введите</a:t>
            </a:r>
            <a:r>
              <a:rPr kumimoji="0" lang="ru-RU" sz="44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два </a:t>
            </a:r>
            <a:r>
              <a:rPr kumimoji="0" lang="ru-RU" sz="4400" b="1" i="0" u="none" strike="noStrike" kern="1200" normalizeH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числ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x,y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);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IF  x  &gt;  y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then Write(‘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Максимум‘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x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else Write(‘</a:t>
            </a:r>
            <a:r>
              <a:rPr lang="ru-RU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Максимум‘</a:t>
            </a: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y)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44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all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Задачи</a:t>
            </a:r>
            <a:endParaRPr lang="ru-RU" sz="7200" b="1" cap="all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Вводятся два числа. Найти наименьшее из них.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371974" y="2362200"/>
            <a:ext cx="4088457" cy="3886200"/>
          </a:xfrm>
        </p:spPr>
        <p:txBody>
          <a:bodyPr/>
          <a:lstStyle/>
          <a:p>
            <a:pPr algn="just"/>
            <a:r>
              <a:rPr lang="ru-RU" sz="3600" dirty="0" smtClean="0"/>
              <a:t>Вводится число. Определите делится ли оно на 10.</a:t>
            </a:r>
            <a:endParaRPr lang="ru-RU" sz="3600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sz="4400" dirty="0" smtClean="0"/>
              <a:t>Задача 1</a:t>
            </a:r>
            <a:endParaRPr lang="ru-RU" sz="4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4400" dirty="0"/>
              <a:t>Задача 2</a:t>
            </a:r>
          </a:p>
        </p:txBody>
      </p:sp>
    </p:spTree>
    <p:extLst>
      <p:ext uri="{BB962C8B-B14F-4D97-AF65-F5344CB8AC3E}">
        <p14:creationId xmlns:p14="http://schemas.microsoft.com/office/powerpoint/2010/main" val="182353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142908" y="0"/>
            <a:ext cx="9144000" cy="92867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Пример программы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13862" y="1268760"/>
            <a:ext cx="8820472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</a:t>
            </a:r>
            <a:r>
              <a:rPr kumimoji="0" lang="ru-RU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4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36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x:  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Integer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Введите</a:t>
            </a:r>
            <a:r>
              <a:rPr kumimoji="0" lang="ru-RU" sz="36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число</a:t>
            </a:r>
            <a:r>
              <a:rPr kumimoji="0" lang="ru-RU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r>
              <a:rPr lang="ru-RU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6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( x&gt;</a:t>
            </a:r>
            <a:r>
              <a:rPr lang="ru-RU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10 ) and (x&lt;</a:t>
            </a:r>
            <a:r>
              <a:rPr lang="ru-RU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99)</a:t>
            </a:r>
            <a:endParaRPr lang="ru-RU" sz="36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THEN </a:t>
            </a:r>
            <a:r>
              <a:rPr lang="en-US" sz="36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riteln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Число двузначное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’)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ELSE 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6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6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Число не двузначное‘)</a:t>
            </a:r>
            <a:r>
              <a:rPr lang="en-US" sz="36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36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27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142908" y="0"/>
            <a:ext cx="9144000" cy="92867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Пример программы</a:t>
            </a:r>
            <a:endParaRPr lang="ru-RU" sz="5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7158" y="1071546"/>
            <a:ext cx="8072462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5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x: 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Real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Введите</a:t>
            </a:r>
            <a:r>
              <a:rPr kumimoji="0" lang="ru-RU" sz="44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4400" b="1" i="0" u="none" strike="noStrike" kern="1200" normalizeH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числ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IF x&gt;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then x:=x+1;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sz="44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‘,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44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08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429684" cy="11430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/>
            <a:r>
              <a:rPr lang="ru-RU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СОКРАЩЕННАЯ ФОРМА ОПЕРАТОРА 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IF</a:t>
            </a:r>
            <a:endParaRPr lang="ru-RU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714620"/>
            <a:ext cx="8115328" cy="11144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IF </a:t>
            </a:r>
            <a:r>
              <a:rPr lang="ru-RU" sz="4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условие </a:t>
            </a:r>
            <a:r>
              <a:rPr lang="en-US" sz="4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THEN </a:t>
            </a:r>
            <a:r>
              <a:rPr lang="ru-RU" sz="4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оператор</a:t>
            </a:r>
            <a:r>
              <a:rPr lang="en-US" sz="4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;</a:t>
            </a:r>
            <a:endParaRPr lang="ru-RU" sz="4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142908" y="0"/>
            <a:ext cx="9144000" cy="92867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Пример программы</a:t>
            </a:r>
            <a:endParaRPr lang="ru-RU" sz="5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4860" y="1196752"/>
            <a:ext cx="8748464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0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Primer6;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40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40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40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40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x,y</a:t>
            </a:r>
            <a:r>
              <a:rPr kumimoji="0" lang="en-US" sz="40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:  </a:t>
            </a:r>
            <a:r>
              <a:rPr lang="en-US" sz="40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Real</a:t>
            </a:r>
            <a:r>
              <a:rPr kumimoji="0" lang="en-US" sz="40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0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40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8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Введите</a:t>
            </a:r>
            <a:r>
              <a:rPr kumimoji="0" lang="ru-RU" sz="38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два </a:t>
            </a:r>
            <a:r>
              <a:rPr kumimoji="0" lang="ru-RU" sz="3800" b="1" i="0" u="none" strike="noStrike" kern="1200" normalizeH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числ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kumimoji="0" lang="ru-RU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38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</a:t>
            </a:r>
            <a:r>
              <a:rPr kumimoji="0" lang="en-US" sz="38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eadln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38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x,y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);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IF (x&gt;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0)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and (y&gt;0)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8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Then </a:t>
            </a:r>
            <a:r>
              <a:rPr lang="en-US" sz="38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Числа положительные</a:t>
            </a:r>
            <a:r>
              <a:rPr lang="en-US" sz="3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’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40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40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92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113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E64B2"/>
      </a:accent1>
      <a:accent2>
        <a:srgbClr val="0074A2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436</TotalTime>
  <Words>458</Words>
  <Application>Microsoft Office PowerPoint</Application>
  <PresentationFormat>Экран (4:3)</PresentationFormat>
  <Paragraphs>107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Schoolbook</vt:lpstr>
      <vt:lpstr>Wingdings</vt:lpstr>
      <vt:lpstr>Wingdings 2</vt:lpstr>
      <vt:lpstr>Эркер</vt:lpstr>
      <vt:lpstr>СОКРАЩЕННАЯ ФОРМА ОПЕРАТОРА  IF</vt:lpstr>
      <vt:lpstr>Презентация PowerPoint</vt:lpstr>
      <vt:lpstr>Презентация PowerPoint</vt:lpstr>
      <vt:lpstr>Презентация PowerPoint</vt:lpstr>
      <vt:lpstr>Задачи</vt:lpstr>
      <vt:lpstr>Презентация PowerPoint</vt:lpstr>
      <vt:lpstr>Презентация PowerPoint</vt:lpstr>
      <vt:lpstr>СОКРАЩЕННАЯ ФОРМА ОПЕРАТОРА  IF</vt:lpstr>
      <vt:lpstr>Презентация PowerPoint</vt:lpstr>
      <vt:lpstr>Составной оператор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KLA</dc:creator>
  <cp:lastModifiedBy>Ludmila Kucenkova</cp:lastModifiedBy>
  <cp:revision>51</cp:revision>
  <dcterms:created xsi:type="dcterms:W3CDTF">2012-09-24T17:51:21Z</dcterms:created>
  <dcterms:modified xsi:type="dcterms:W3CDTF">2022-01-31T08:04:27Z</dcterms:modified>
</cp:coreProperties>
</file>