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6" r:id="rId3"/>
    <p:sldId id="257" r:id="rId4"/>
    <p:sldId id="260" r:id="rId5"/>
    <p:sldId id="261" r:id="rId6"/>
    <p:sldId id="264" r:id="rId7"/>
    <p:sldId id="262" r:id="rId8"/>
    <p:sldId id="265" r:id="rId9"/>
    <p:sldId id="263" r:id="rId10"/>
  </p:sldIdLst>
  <p:sldSz cx="9144000" cy="6858000" type="screen4x3"/>
  <p:notesSz cx="6858000" cy="9144000"/>
  <p:defaultTextStyle>
    <a:defPPr>
      <a:defRPr lang="es-ES"/>
    </a:defPPr>
    <a:lvl1pPr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400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sz="1400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sz="1400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sz="1400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00"/>
    <a:srgbClr val="CC3300"/>
    <a:srgbClr val="422C16"/>
    <a:srgbClr val="0C788E"/>
    <a:srgbClr val="006666"/>
    <a:srgbClr val="0099CC"/>
    <a:srgbClr val="660066"/>
    <a:srgbClr val="660033"/>
    <a:srgbClr val="003366"/>
    <a:srgbClr val="00004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323" autoAdjust="0"/>
    <p:restoredTop sz="94652" autoAdjust="0"/>
  </p:normalViewPr>
  <p:slideViewPr>
    <p:cSldViewPr>
      <p:cViewPr varScale="1">
        <p:scale>
          <a:sx n="76" d="100"/>
          <a:sy n="76" d="100"/>
        </p:scale>
        <p:origin x="1488" y="5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DF18BD0-F47A-4658-B586-87B5F7A27EC4}" type="doc">
      <dgm:prSet loTypeId="urn:microsoft.com/office/officeart/2005/8/layout/arrow4" loCatId="process" qsTypeId="urn:microsoft.com/office/officeart/2005/8/quickstyle/simple5" qsCatId="simple" csTypeId="urn:microsoft.com/office/officeart/2005/8/colors/colorful2" csCatId="colorful" phldr="1"/>
      <dgm:spPr/>
      <dgm:t>
        <a:bodyPr/>
        <a:lstStyle/>
        <a:p>
          <a:endParaRPr lang="ru-RU"/>
        </a:p>
      </dgm:t>
    </dgm:pt>
    <dgm:pt modelId="{9EBD1434-7177-43E2-B104-3AAAF7C86CBD}">
      <dgm:prSet custT="1"/>
      <dgm:spPr/>
      <dgm:t>
        <a:bodyPr/>
        <a:lstStyle/>
        <a:p>
          <a:pPr algn="r" rtl="0"/>
          <a:r>
            <a:rPr lang="ru-RU" sz="3600" b="1" cap="none" spc="0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rPr>
            <a:t>РТ, Урок 18, задание 1-3 (задание 4, только на 9-10)</a:t>
          </a:r>
          <a:endParaRPr lang="ru-RU" sz="3600" b="1" cap="none" spc="0" dirty="0">
            <a:ln w="10541" cmpd="sng">
              <a:solidFill>
                <a:schemeClr val="accent1">
                  <a:shade val="88000"/>
                  <a:satMod val="110000"/>
                </a:schemeClr>
              </a:solidFill>
              <a:prstDash val="solid"/>
            </a:ln>
            <a:gradFill>
              <a:gsLst>
                <a:gs pos="0">
                  <a:schemeClr val="accent1">
                    <a:tint val="40000"/>
                    <a:satMod val="250000"/>
                  </a:schemeClr>
                </a:gs>
                <a:gs pos="9000">
                  <a:schemeClr val="accent1">
                    <a:tint val="52000"/>
                    <a:satMod val="300000"/>
                  </a:schemeClr>
                </a:gs>
                <a:gs pos="50000">
                  <a:schemeClr val="accent1">
                    <a:shade val="20000"/>
                    <a:satMod val="300000"/>
                  </a:schemeClr>
                </a:gs>
                <a:gs pos="79000">
                  <a:schemeClr val="accent1">
                    <a:tint val="52000"/>
                    <a:satMod val="300000"/>
                  </a:schemeClr>
                </a:gs>
                <a:gs pos="100000">
                  <a:schemeClr val="accent1">
                    <a:tint val="40000"/>
                    <a:satMod val="250000"/>
                  </a:schemeClr>
                </a:gs>
              </a:gsLst>
              <a:lin ang="5400000"/>
            </a:gradFill>
            <a:effectLst/>
          </a:endParaRPr>
        </a:p>
      </dgm:t>
    </dgm:pt>
    <dgm:pt modelId="{5EC39EED-A93A-4E62-AAE3-5CEC18A1A14C}" type="parTrans" cxnId="{01085548-137E-4E53-A3E8-8B66E33B0E58}">
      <dgm:prSet/>
      <dgm:spPr/>
      <dgm:t>
        <a:bodyPr/>
        <a:lstStyle/>
        <a:p>
          <a:endParaRPr lang="ru-RU" sz="3600" b="1" cap="none" spc="0">
            <a:ln w="10541" cmpd="sng">
              <a:solidFill>
                <a:schemeClr val="accent1">
                  <a:shade val="88000"/>
                  <a:satMod val="110000"/>
                </a:schemeClr>
              </a:solidFill>
              <a:prstDash val="solid"/>
            </a:ln>
            <a:gradFill>
              <a:gsLst>
                <a:gs pos="0">
                  <a:schemeClr val="accent1">
                    <a:tint val="40000"/>
                    <a:satMod val="250000"/>
                  </a:schemeClr>
                </a:gs>
                <a:gs pos="9000">
                  <a:schemeClr val="accent1">
                    <a:tint val="52000"/>
                    <a:satMod val="300000"/>
                  </a:schemeClr>
                </a:gs>
                <a:gs pos="50000">
                  <a:schemeClr val="accent1">
                    <a:shade val="20000"/>
                    <a:satMod val="300000"/>
                  </a:schemeClr>
                </a:gs>
                <a:gs pos="79000">
                  <a:schemeClr val="accent1">
                    <a:tint val="52000"/>
                    <a:satMod val="300000"/>
                  </a:schemeClr>
                </a:gs>
                <a:gs pos="100000">
                  <a:schemeClr val="accent1">
                    <a:tint val="40000"/>
                    <a:satMod val="250000"/>
                  </a:schemeClr>
                </a:gs>
              </a:gsLst>
              <a:lin ang="5400000"/>
            </a:gradFill>
            <a:effectLst/>
          </a:endParaRPr>
        </a:p>
      </dgm:t>
    </dgm:pt>
    <dgm:pt modelId="{7485776C-AEE8-45BA-A385-D3ED16C0F402}" type="sibTrans" cxnId="{01085548-137E-4E53-A3E8-8B66E33B0E58}">
      <dgm:prSet/>
      <dgm:spPr/>
      <dgm:t>
        <a:bodyPr/>
        <a:lstStyle/>
        <a:p>
          <a:endParaRPr lang="ru-RU" sz="3600" b="1" cap="none" spc="0">
            <a:ln w="10541" cmpd="sng">
              <a:solidFill>
                <a:schemeClr val="accent1">
                  <a:shade val="88000"/>
                  <a:satMod val="110000"/>
                </a:schemeClr>
              </a:solidFill>
              <a:prstDash val="solid"/>
            </a:ln>
            <a:gradFill>
              <a:gsLst>
                <a:gs pos="0">
                  <a:schemeClr val="accent1">
                    <a:tint val="40000"/>
                    <a:satMod val="250000"/>
                  </a:schemeClr>
                </a:gs>
                <a:gs pos="9000">
                  <a:schemeClr val="accent1">
                    <a:tint val="52000"/>
                    <a:satMod val="300000"/>
                  </a:schemeClr>
                </a:gs>
                <a:gs pos="50000">
                  <a:schemeClr val="accent1">
                    <a:shade val="20000"/>
                    <a:satMod val="300000"/>
                  </a:schemeClr>
                </a:gs>
                <a:gs pos="79000">
                  <a:schemeClr val="accent1">
                    <a:tint val="52000"/>
                    <a:satMod val="300000"/>
                  </a:schemeClr>
                </a:gs>
                <a:gs pos="100000">
                  <a:schemeClr val="accent1">
                    <a:tint val="40000"/>
                    <a:satMod val="250000"/>
                  </a:schemeClr>
                </a:gs>
              </a:gsLst>
              <a:lin ang="5400000"/>
            </a:gradFill>
            <a:effectLst/>
          </a:endParaRPr>
        </a:p>
      </dgm:t>
    </dgm:pt>
    <dgm:pt modelId="{1E10BC7B-4B69-4E78-B1F9-300B458EF014}">
      <dgm:prSet custT="1"/>
      <dgm:spPr/>
      <dgm:t>
        <a:bodyPr/>
        <a:lstStyle/>
        <a:p>
          <a:pPr rtl="0"/>
          <a:r>
            <a:rPr lang="ru-RU" sz="3600" b="1" cap="none" spc="0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rPr>
            <a:t>Учебник п. 17.1.</a:t>
          </a:r>
          <a:endParaRPr lang="ru-RU" sz="3600" b="1" cap="none" spc="0" dirty="0">
            <a:ln w="1905"/>
            <a:gradFill>
              <a:gsLst>
                <a:gs pos="0">
                  <a:schemeClr val="accent6">
                    <a:shade val="20000"/>
                    <a:satMod val="200000"/>
                  </a:schemeClr>
                </a:gs>
                <a:gs pos="78000">
                  <a:schemeClr val="accent6">
                    <a:tint val="90000"/>
                    <a:shade val="89000"/>
                    <a:satMod val="220000"/>
                  </a:schemeClr>
                </a:gs>
                <a:gs pos="100000">
                  <a:schemeClr val="accent6">
                    <a:tint val="12000"/>
                    <a:satMod val="255000"/>
                  </a:schemeClr>
                </a:gs>
              </a:gsLst>
              <a:lin ang="5400000"/>
            </a:gradFill>
            <a:effectLst>
              <a:innerShdw blurRad="69850" dist="43180" dir="5400000">
                <a:srgbClr val="000000">
                  <a:alpha val="65000"/>
                </a:srgbClr>
              </a:innerShdw>
            </a:effectLst>
          </a:endParaRPr>
        </a:p>
      </dgm:t>
    </dgm:pt>
    <dgm:pt modelId="{0FBFAB9C-2EC8-4B4A-824F-D622B150F33B}" type="parTrans" cxnId="{23B5D9CF-53E3-488D-93B7-2D1EA961A2C0}">
      <dgm:prSet/>
      <dgm:spPr/>
      <dgm:t>
        <a:bodyPr/>
        <a:lstStyle/>
        <a:p>
          <a:endParaRPr lang="ru-RU" sz="3600" b="1" cap="none" spc="0">
            <a:ln w="10541" cmpd="sng">
              <a:solidFill>
                <a:schemeClr val="accent1">
                  <a:shade val="88000"/>
                  <a:satMod val="110000"/>
                </a:schemeClr>
              </a:solidFill>
              <a:prstDash val="solid"/>
            </a:ln>
            <a:gradFill>
              <a:gsLst>
                <a:gs pos="0">
                  <a:schemeClr val="accent1">
                    <a:tint val="40000"/>
                    <a:satMod val="250000"/>
                  </a:schemeClr>
                </a:gs>
                <a:gs pos="9000">
                  <a:schemeClr val="accent1">
                    <a:tint val="52000"/>
                    <a:satMod val="300000"/>
                  </a:schemeClr>
                </a:gs>
                <a:gs pos="50000">
                  <a:schemeClr val="accent1">
                    <a:shade val="20000"/>
                    <a:satMod val="300000"/>
                  </a:schemeClr>
                </a:gs>
                <a:gs pos="79000">
                  <a:schemeClr val="accent1">
                    <a:tint val="52000"/>
                    <a:satMod val="300000"/>
                  </a:schemeClr>
                </a:gs>
                <a:gs pos="100000">
                  <a:schemeClr val="accent1">
                    <a:tint val="40000"/>
                    <a:satMod val="250000"/>
                  </a:schemeClr>
                </a:gs>
              </a:gsLst>
              <a:lin ang="5400000"/>
            </a:gradFill>
            <a:effectLst/>
          </a:endParaRPr>
        </a:p>
      </dgm:t>
    </dgm:pt>
    <dgm:pt modelId="{5D61AEAB-441B-4C1B-9A00-FC3C7D0A660F}" type="sibTrans" cxnId="{23B5D9CF-53E3-488D-93B7-2D1EA961A2C0}">
      <dgm:prSet/>
      <dgm:spPr/>
      <dgm:t>
        <a:bodyPr/>
        <a:lstStyle/>
        <a:p>
          <a:endParaRPr lang="ru-RU" sz="3600" b="1" cap="none" spc="0">
            <a:ln w="10541" cmpd="sng">
              <a:solidFill>
                <a:schemeClr val="accent1">
                  <a:shade val="88000"/>
                  <a:satMod val="110000"/>
                </a:schemeClr>
              </a:solidFill>
              <a:prstDash val="solid"/>
            </a:ln>
            <a:gradFill>
              <a:gsLst>
                <a:gs pos="0">
                  <a:schemeClr val="accent1">
                    <a:tint val="40000"/>
                    <a:satMod val="250000"/>
                  </a:schemeClr>
                </a:gs>
                <a:gs pos="9000">
                  <a:schemeClr val="accent1">
                    <a:tint val="52000"/>
                    <a:satMod val="300000"/>
                  </a:schemeClr>
                </a:gs>
                <a:gs pos="50000">
                  <a:schemeClr val="accent1">
                    <a:shade val="20000"/>
                    <a:satMod val="300000"/>
                  </a:schemeClr>
                </a:gs>
                <a:gs pos="79000">
                  <a:schemeClr val="accent1">
                    <a:tint val="52000"/>
                    <a:satMod val="300000"/>
                  </a:schemeClr>
                </a:gs>
                <a:gs pos="100000">
                  <a:schemeClr val="accent1">
                    <a:tint val="40000"/>
                    <a:satMod val="250000"/>
                  </a:schemeClr>
                </a:gs>
              </a:gsLst>
              <a:lin ang="5400000"/>
            </a:gradFill>
            <a:effectLst/>
          </a:endParaRPr>
        </a:p>
      </dgm:t>
    </dgm:pt>
    <dgm:pt modelId="{BF297724-3657-46C6-98DA-503AD7A489BC}" type="pres">
      <dgm:prSet presAssocID="{3DF18BD0-F47A-4658-B586-87B5F7A27EC4}" presName="compositeShape" presStyleCnt="0">
        <dgm:presLayoutVars>
          <dgm:chMax val="2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C6F362D7-0800-4242-9093-7058CE7F025F}" type="pres">
      <dgm:prSet presAssocID="{9EBD1434-7177-43E2-B104-3AAAF7C86CBD}" presName="upArrow" presStyleLbl="node1" presStyleIdx="0" presStyleCnt="2" custScaleX="84047"/>
      <dgm:spPr/>
      <dgm:t>
        <a:bodyPr/>
        <a:lstStyle/>
        <a:p>
          <a:endParaRPr lang="ru-RU"/>
        </a:p>
      </dgm:t>
    </dgm:pt>
    <dgm:pt modelId="{A65D2A7C-63F9-476F-BF2E-2BFC0A5C5372}" type="pres">
      <dgm:prSet presAssocID="{9EBD1434-7177-43E2-B104-3AAAF7C86CBD}" presName="upArrowText" presStyleLbl="revTx" presStyleIdx="0" presStyleCnt="2" custScaleX="14025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FDEB0D7-4BCA-4FF7-89C7-9573DD1FA3BB}" type="pres">
      <dgm:prSet presAssocID="{1E10BC7B-4B69-4E78-B1F9-300B458EF014}" presName="downArrow" presStyleLbl="node1" presStyleIdx="1" presStyleCnt="2" custScaleX="84047"/>
      <dgm:spPr/>
      <dgm:t>
        <a:bodyPr/>
        <a:lstStyle/>
        <a:p>
          <a:endParaRPr lang="ru-RU"/>
        </a:p>
      </dgm:t>
    </dgm:pt>
    <dgm:pt modelId="{E13F8289-88F8-49DB-ABE6-4C94BE4C1EA4}" type="pres">
      <dgm:prSet presAssocID="{1E10BC7B-4B69-4E78-B1F9-300B458EF014}" presName="downArrowText" presStyleLbl="revTx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01085548-137E-4E53-A3E8-8B66E33B0E58}" srcId="{3DF18BD0-F47A-4658-B586-87B5F7A27EC4}" destId="{9EBD1434-7177-43E2-B104-3AAAF7C86CBD}" srcOrd="0" destOrd="0" parTransId="{5EC39EED-A93A-4E62-AAE3-5CEC18A1A14C}" sibTransId="{7485776C-AEE8-45BA-A385-D3ED16C0F402}"/>
    <dgm:cxn modelId="{23B5D9CF-53E3-488D-93B7-2D1EA961A2C0}" srcId="{3DF18BD0-F47A-4658-B586-87B5F7A27EC4}" destId="{1E10BC7B-4B69-4E78-B1F9-300B458EF014}" srcOrd="1" destOrd="0" parTransId="{0FBFAB9C-2EC8-4B4A-824F-D622B150F33B}" sibTransId="{5D61AEAB-441B-4C1B-9A00-FC3C7D0A660F}"/>
    <dgm:cxn modelId="{92490576-62C4-4A2A-BEF6-2912FCDBA5F3}" type="presOf" srcId="{1E10BC7B-4B69-4E78-B1F9-300B458EF014}" destId="{E13F8289-88F8-49DB-ABE6-4C94BE4C1EA4}" srcOrd="0" destOrd="0" presId="urn:microsoft.com/office/officeart/2005/8/layout/arrow4"/>
    <dgm:cxn modelId="{FF45CDA5-E733-4C35-B572-2DFAA15ABBF8}" type="presOf" srcId="{9EBD1434-7177-43E2-B104-3AAAF7C86CBD}" destId="{A65D2A7C-63F9-476F-BF2E-2BFC0A5C5372}" srcOrd="0" destOrd="0" presId="urn:microsoft.com/office/officeart/2005/8/layout/arrow4"/>
    <dgm:cxn modelId="{4B234FCB-79BA-41FB-BA6D-7F36F7AC5F66}" type="presOf" srcId="{3DF18BD0-F47A-4658-B586-87B5F7A27EC4}" destId="{BF297724-3657-46C6-98DA-503AD7A489BC}" srcOrd="0" destOrd="0" presId="urn:microsoft.com/office/officeart/2005/8/layout/arrow4"/>
    <dgm:cxn modelId="{92873823-A7D7-4135-93D4-54AE2928B5E8}" type="presParOf" srcId="{BF297724-3657-46C6-98DA-503AD7A489BC}" destId="{C6F362D7-0800-4242-9093-7058CE7F025F}" srcOrd="0" destOrd="0" presId="urn:microsoft.com/office/officeart/2005/8/layout/arrow4"/>
    <dgm:cxn modelId="{DE948AE8-9C57-4D39-8082-E035230E5840}" type="presParOf" srcId="{BF297724-3657-46C6-98DA-503AD7A489BC}" destId="{A65D2A7C-63F9-476F-BF2E-2BFC0A5C5372}" srcOrd="1" destOrd="0" presId="urn:microsoft.com/office/officeart/2005/8/layout/arrow4"/>
    <dgm:cxn modelId="{D82757F1-0F39-41E6-ACF7-4B952E41C6AF}" type="presParOf" srcId="{BF297724-3657-46C6-98DA-503AD7A489BC}" destId="{0FDEB0D7-4BCA-4FF7-89C7-9573DD1FA3BB}" srcOrd="2" destOrd="0" presId="urn:microsoft.com/office/officeart/2005/8/layout/arrow4"/>
    <dgm:cxn modelId="{576CD96B-F89D-45B2-A99D-B17B3E09079B}" type="presParOf" srcId="{BF297724-3657-46C6-98DA-503AD7A489BC}" destId="{E13F8289-88F8-49DB-ABE6-4C94BE4C1EA4}" srcOrd="3" destOrd="0" presId="urn:microsoft.com/office/officeart/2005/8/layout/arrow4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6F362D7-0800-4242-9093-7058CE7F025F}">
      <dsp:nvSpPr>
        <dsp:cNvPr id="0" name=""/>
        <dsp:cNvSpPr/>
      </dsp:nvSpPr>
      <dsp:spPr>
        <a:xfrm>
          <a:off x="60729" y="0"/>
          <a:ext cx="2456889" cy="2537477"/>
        </a:xfrm>
        <a:prstGeom prst="upArrow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A65D2A7C-63F9-476F-BF2E-2BFC0A5C5372}">
      <dsp:nvSpPr>
        <dsp:cNvPr id="0" name=""/>
        <dsp:cNvSpPr/>
      </dsp:nvSpPr>
      <dsp:spPr>
        <a:xfrm>
          <a:off x="1840059" y="0"/>
          <a:ext cx="6957491" cy="253747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6032" tIns="0" rIns="256032" bIns="256032" numCol="1" spcCol="1270" anchor="ctr" anchorCtr="0">
          <a:noAutofit/>
        </a:bodyPr>
        <a:lstStyle/>
        <a:p>
          <a:pPr lvl="0" algn="r" defTabSz="1600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600" b="1" kern="1200" cap="none" spc="0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rPr>
            <a:t>РТ, Урок 18, задание 1-3 (задание 4, только на 9-10)</a:t>
          </a:r>
          <a:endParaRPr lang="ru-RU" sz="3600" b="1" kern="1200" cap="none" spc="0" dirty="0">
            <a:ln w="10541" cmpd="sng">
              <a:solidFill>
                <a:schemeClr val="accent1">
                  <a:shade val="88000"/>
                  <a:satMod val="110000"/>
                </a:schemeClr>
              </a:solidFill>
              <a:prstDash val="solid"/>
            </a:ln>
            <a:gradFill>
              <a:gsLst>
                <a:gs pos="0">
                  <a:schemeClr val="accent1">
                    <a:tint val="40000"/>
                    <a:satMod val="250000"/>
                  </a:schemeClr>
                </a:gs>
                <a:gs pos="9000">
                  <a:schemeClr val="accent1">
                    <a:tint val="52000"/>
                    <a:satMod val="300000"/>
                  </a:schemeClr>
                </a:gs>
                <a:gs pos="50000">
                  <a:schemeClr val="accent1">
                    <a:shade val="20000"/>
                    <a:satMod val="300000"/>
                  </a:schemeClr>
                </a:gs>
                <a:gs pos="79000">
                  <a:schemeClr val="accent1">
                    <a:tint val="52000"/>
                    <a:satMod val="300000"/>
                  </a:schemeClr>
                </a:gs>
                <a:gs pos="100000">
                  <a:schemeClr val="accent1">
                    <a:tint val="40000"/>
                    <a:satMod val="250000"/>
                  </a:schemeClr>
                </a:gs>
              </a:gsLst>
              <a:lin ang="5400000"/>
            </a:gradFill>
            <a:effectLst/>
          </a:endParaRPr>
        </a:p>
      </dsp:txBody>
      <dsp:txXfrm>
        <a:off x="1840059" y="0"/>
        <a:ext cx="6957491" cy="2537477"/>
      </dsp:txXfrm>
    </dsp:sp>
    <dsp:sp modelId="{0FDEB0D7-4BCA-4FF7-89C7-9573DD1FA3BB}">
      <dsp:nvSpPr>
        <dsp:cNvPr id="0" name=""/>
        <dsp:cNvSpPr/>
      </dsp:nvSpPr>
      <dsp:spPr>
        <a:xfrm>
          <a:off x="937698" y="2748934"/>
          <a:ext cx="2456889" cy="2537477"/>
        </a:xfrm>
        <a:prstGeom prst="downArrow">
          <a:avLst/>
        </a:prstGeom>
        <a:gradFill rotWithShape="0">
          <a:gsLst>
            <a:gs pos="0">
              <a:schemeClr val="accent2">
                <a:hueOff val="-1800148"/>
                <a:satOff val="0"/>
                <a:lumOff val="5098"/>
                <a:alphaOff val="0"/>
                <a:shade val="51000"/>
                <a:satMod val="130000"/>
              </a:schemeClr>
            </a:gs>
            <a:gs pos="80000">
              <a:schemeClr val="accent2">
                <a:hueOff val="-1800148"/>
                <a:satOff val="0"/>
                <a:lumOff val="5098"/>
                <a:alphaOff val="0"/>
                <a:shade val="93000"/>
                <a:satMod val="130000"/>
              </a:schemeClr>
            </a:gs>
            <a:gs pos="100000">
              <a:schemeClr val="accent2">
                <a:hueOff val="-1800148"/>
                <a:satOff val="0"/>
                <a:lumOff val="5098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E13F8289-88F8-49DB-ABE6-4C94BE4C1EA4}">
      <dsp:nvSpPr>
        <dsp:cNvPr id="0" name=""/>
        <dsp:cNvSpPr/>
      </dsp:nvSpPr>
      <dsp:spPr>
        <a:xfrm>
          <a:off x="3715456" y="2748934"/>
          <a:ext cx="4960636" cy="253747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6032" tIns="0" rIns="256032" bIns="256032" numCol="1" spcCol="1270" anchor="ctr" anchorCtr="0">
          <a:noAutofit/>
        </a:bodyPr>
        <a:lstStyle/>
        <a:p>
          <a:pPr lvl="0" algn="l" defTabSz="1600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600" b="1" kern="1200" cap="none" spc="0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rPr>
            <a:t>Учебник п. 17.1.</a:t>
          </a:r>
          <a:endParaRPr lang="ru-RU" sz="3600" b="1" kern="1200" cap="none" spc="0" dirty="0">
            <a:ln w="1905"/>
            <a:gradFill>
              <a:gsLst>
                <a:gs pos="0">
                  <a:schemeClr val="accent6">
                    <a:shade val="20000"/>
                    <a:satMod val="200000"/>
                  </a:schemeClr>
                </a:gs>
                <a:gs pos="78000">
                  <a:schemeClr val="accent6">
                    <a:tint val="90000"/>
                    <a:shade val="89000"/>
                    <a:satMod val="220000"/>
                  </a:schemeClr>
                </a:gs>
                <a:gs pos="100000">
                  <a:schemeClr val="accent6">
                    <a:tint val="12000"/>
                    <a:satMod val="255000"/>
                  </a:schemeClr>
                </a:gs>
              </a:gsLst>
              <a:lin ang="5400000"/>
            </a:gradFill>
            <a:effectLst>
              <a:innerShdw blurRad="69850" dist="43180" dir="5400000">
                <a:srgbClr val="000000">
                  <a:alpha val="65000"/>
                </a:srgbClr>
              </a:innerShdw>
            </a:effectLst>
          </a:endParaRPr>
        </a:p>
      </dsp:txBody>
      <dsp:txXfrm>
        <a:off x="3715456" y="2748934"/>
        <a:ext cx="4960636" cy="253747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arrow4">
  <dgm:title val=""/>
  <dgm:desc val=""/>
  <dgm:catLst>
    <dgm:cat type="relationship" pri="8000"/>
    <dgm:cat type="process" pri="3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clrData>
  <dgm:layoutNode name="compositeShape">
    <dgm:varLst>
      <dgm:chMax val="2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hoose name="Name2">
          <dgm:if name="Name3" axis="ch" ptType="node" func="cnt" op="lte" val="1">
            <dgm:constrLst>
              <dgm:constr type="primFontSz" for="des" ptType="node" op="equ" val="65"/>
              <dgm:constr type="w" for="ch" forName="upArrow" refType="w" fact="0.33"/>
              <dgm:constr type="h" for="ch" forName="upArrow" refType="h"/>
              <dgm:constr type="b" for="ch" forName="upArrow" refType="h" fact="0.48"/>
              <dgm:constr type="l" for="ch" forName="upArrow"/>
              <dgm:constr type="h" for="ch" forName="upArrow" refType="w" refFor="ch" refForName="upArrow" op="gte" fact="0.75"/>
              <dgm:constr type="w" for="ch" forName="upArrowText" refType="w" fact="0.56"/>
              <dgm:constr type="h" for="ch" forName="upArrowText" refType="h"/>
              <dgm:constr type="b" for="ch" forName="upArrowText" refType="h" fact="0.48"/>
              <dgm:constr type="l" for="ch" forName="upArrowText" refType="w" refFor="ch" refForName="upArrow" fact="1.03"/>
            </dgm:constrLst>
          </dgm:if>
          <dgm:else name="Name4">
            <dgm:constrLst>
              <dgm:constr type="primFontSz" for="des" ptType="node" op="equ" val="65"/>
              <dgm:constr type="w" for="ch" forName="upArrow" refType="w" fact="0.33"/>
              <dgm:constr type="h" for="ch" forName="upArrow" refType="h" fact="0.48"/>
              <dgm:constr type="b" for="ch" forName="upArrow" refType="h" fact="0.48"/>
              <dgm:constr type="l" for="ch" forName="upArrow"/>
              <dgm:constr type="h" for="ch" forName="upArrow" refType="w" refFor="ch" refForName="upArrow" op="gte" fact="0.75"/>
              <dgm:constr type="w" for="ch" forName="upArrowText" refType="w" fact="0.56"/>
              <dgm:constr type="h" for="ch" forName="upArrowText" refType="h" fact="0.48"/>
              <dgm:constr type="b" for="ch" forName="upArrowText" refType="h" fact="0.48"/>
              <dgm:constr type="l" for="ch" forName="upArrowText" refType="w" refFor="ch" refForName="upArrow" fact="1.03"/>
              <dgm:constr type="w" for="ch" forName="downArrow" refType="w" fact="0.33"/>
              <dgm:constr type="h" for="ch" forName="downArrow" refType="h" fact="0.48"/>
              <dgm:constr type="t" for="ch" forName="downArrow" refType="h" fact="0.52"/>
              <dgm:constr type="l" for="ch" forName="downArrow" refType="w" refFor="ch" refForName="downArrow" fact="0.3"/>
              <dgm:constr type="h" for="ch" forName="downArrow" refType="w" refFor="ch" refForName="downArrow" op="gte" fact="0.75"/>
              <dgm:constr type="w" for="ch" forName="downArrowText" refType="w" fact="0.56"/>
              <dgm:constr type="h" for="ch" forName="downArrowText" refType="h" fact="0.48"/>
              <dgm:constr type="t" for="ch" forName="downArrowText" refType="h" fact="0.52"/>
              <dgm:constr type="l" for="ch" forName="downArrowText" refType="w" refFor="ch" refForName="downArrow" fact="1.33"/>
            </dgm:constrLst>
          </dgm:else>
        </dgm:choose>
      </dgm:if>
      <dgm:else name="Name5">
        <dgm:choose name="Name6">
          <dgm:if name="Name7" axis="ch" ptType="node" func="cnt" op="lte" val="1">
            <dgm:constrLst>
              <dgm:constr type="primFontSz" for="des" ptType="node" op="equ" val="65"/>
              <dgm:constr type="w" for="ch" forName="upArrow" refType="w" fact="0.33"/>
              <dgm:constr type="h" for="ch" forName="upArrow" refType="h"/>
              <dgm:constr type="t" for="ch" forName="upArrow"/>
              <dgm:constr type="l" for="ch" forName="upArrow" refType="w" fact="0.67"/>
              <dgm:constr type="h" for="ch" forName="upArrow" refType="w" refFor="ch" refForName="upArrow" op="gte" fact="0.75"/>
              <dgm:constr type="w" for="ch" forName="upArrowText" refType="w" fact="0.56"/>
              <dgm:constr type="h" for="ch" forName="upArrowText" refType="h"/>
              <dgm:constr type="t" for="ch" forName="upArrowText"/>
              <dgm:constr type="l" for="ch" forName="upArrowText" refType="w" fact="0.1"/>
            </dgm:constrLst>
          </dgm:if>
          <dgm:else name="Name8">
            <dgm:constrLst>
              <dgm:constr type="primFontSz" for="des" ptType="node" op="equ" val="65"/>
              <dgm:constr type="w" for="ch" forName="upArrow" refType="w" fact="0.33"/>
              <dgm:constr type="h" for="ch" forName="upArrow" refType="h" fact="0.48"/>
              <dgm:constr type="t" for="ch" forName="upArrow"/>
              <dgm:constr type="l" for="ch" forName="upArrow" refType="w" fact="0.67"/>
              <dgm:constr type="h" for="ch" forName="upArrow" refType="w" refFor="ch" refForName="upArrow" op="gte" fact="0.75"/>
              <dgm:constr type="w" for="ch" forName="upArrowText" refType="w" fact="0.56"/>
              <dgm:constr type="h" for="ch" forName="upArrowText" refType="h" fact="0.48"/>
              <dgm:constr type="t" for="ch" forName="upArrowText"/>
              <dgm:constr type="l" for="ch" forName="upArrowText" refType="w" fact="0.1"/>
              <dgm:constr type="w" for="ch" forName="downArrow" refType="w" fact="0.33"/>
              <dgm:constr type="h" for="ch" forName="downArrow" refType="h" fact="0.48"/>
              <dgm:constr type="t" for="ch" forName="downArrow" refType="h" fact="0.52"/>
              <dgm:constr type="l" for="ch" forName="downArrow" refType="w" fact="0.57"/>
              <dgm:constr type="h" for="ch" forName="downArrow" refType="w" refFor="ch" refForName="downArrow" op="gte" fact="0.75"/>
              <dgm:constr type="w" for="ch" forName="downArrowText" refType="w" fact="0.56"/>
              <dgm:constr type="h" for="ch" forName="downArrowText" refType="h" fact="0.48"/>
              <dgm:constr type="t" for="ch" forName="downArrowText" refType="h" fact="0.52"/>
              <dgm:constr type="l" for="ch" forName="downArrowText"/>
            </dgm:constrLst>
          </dgm:else>
        </dgm:choose>
      </dgm:else>
    </dgm:choose>
    <dgm:ruleLst/>
    <dgm:forEach name="Name9" axis="ch" ptType="node" cnt="1">
      <dgm:layoutNode name="upArrow" styleLbl="node1">
        <dgm:alg type="sp"/>
        <dgm:shape xmlns:r="http://schemas.openxmlformats.org/officeDocument/2006/relationships" type="upArrow" r:blip="">
          <dgm:adjLst/>
        </dgm:shape>
        <dgm:presOf/>
        <dgm:constrLst/>
        <dgm:ruleLst/>
      </dgm:layoutNode>
      <dgm:layoutNode name="upArrowText" styleLbl="revTx">
        <dgm:varLst>
          <dgm:chMax val="0"/>
          <dgm:bulletEnabled val="1"/>
        </dgm:varLst>
        <dgm:choose name="Name10">
          <dgm:if name="Name11" axis="root des" ptType="all node" func="maxDepth" op="gt" val="1">
            <dgm:alg type="tx">
              <dgm:param type="parTxLTRAlign" val="l"/>
              <dgm:param type="parTxRTLAlign" val="r"/>
              <dgm:param type="txAnchorVertCh" val="mid"/>
            </dgm:alg>
          </dgm:if>
          <dgm:else name="Name12">
            <dgm:choose name="Name13">
              <dgm:if name="Name14" func="var" arg="dir" op="equ" val="norm">
                <dgm:alg type="tx">
                  <dgm:param type="parTxLTRAlign" val="l"/>
                  <dgm:param type="parTxRTLAlign" val="l"/>
                  <dgm:param type="txAnchorVertCh" val="mid"/>
                </dgm:alg>
              </dgm:if>
              <dgm:else name="Name15">
                <dgm:alg type="tx">
                  <dgm:param type="parTxLTRAlign" val="r"/>
                  <dgm:param type="parTxRTLAlign" val="r"/>
                  <dgm:param type="txAnchorVertCh" val="mid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onstrLst>
          <dgm:constr type="tMarg"/>
        </dgm:constrLst>
        <dgm:ruleLst>
          <dgm:rule type="primFontSz" val="5" fact="NaN" max="NaN"/>
        </dgm:ruleLst>
      </dgm:layoutNode>
    </dgm:forEach>
    <dgm:forEach name="Name16" axis="ch" ptType="node" st="2" cnt="1">
      <dgm:layoutNode name="downArrow" styleLbl="node1">
        <dgm:alg type="sp"/>
        <dgm:shape xmlns:r="http://schemas.openxmlformats.org/officeDocument/2006/relationships" type="downArrow" r:blip="">
          <dgm:adjLst/>
        </dgm:shape>
        <dgm:presOf/>
        <dgm:constrLst/>
        <dgm:ruleLst/>
      </dgm:layoutNode>
      <dgm:layoutNode name="downArrowText" styleLbl="revTx">
        <dgm:varLst>
          <dgm:chMax val="0"/>
          <dgm:bulletEnabled val="1"/>
        </dgm:varLst>
        <dgm:choose name="Name17">
          <dgm:if name="Name18" axis="root des" ptType="all node" func="maxDepth" op="gt" val="1">
            <dgm:alg type="tx">
              <dgm:param type="parTxLTRAlign" val="l"/>
              <dgm:param type="parTxRTLAlign" val="r"/>
              <dgm:param type="txAnchorVertCh" val="mid"/>
            </dgm:alg>
          </dgm:if>
          <dgm:else name="Name19">
            <dgm:choose name="Name20">
              <dgm:if name="Name21" func="var" arg="dir" op="equ" val="norm">
                <dgm:alg type="tx">
                  <dgm:param type="parTxLTRAlign" val="l"/>
                  <dgm:param type="parTxRTLAlign" val="l"/>
                  <dgm:param type="txAnchorVertCh" val="mid"/>
                </dgm:alg>
              </dgm:if>
              <dgm:else name="Name22">
                <dgm:alg type="tx">
                  <dgm:param type="parTxLTRAlign" val="r"/>
                  <dgm:param type="parTxRTLAlign" val="r"/>
                  <dgm:param type="txAnchorVertCh" val="mid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onstrLst>
          <dgm:constr type="tMarg"/>
        </dgm:constrLst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759E0D5-E725-475E-B90E-28835465776F}" type="slidenum">
              <a:rPr lang="es-ES"/>
              <a:pPr/>
              <a:t>‹#›</a:t>
            </a:fld>
            <a:endParaRPr lang="es-E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1E94149-0902-4D04-A8EB-FD14EDBFE2C8}" type="slidenum">
              <a:rPr lang="es-ES"/>
              <a:pPr/>
              <a:t>‹#›</a:t>
            </a:fld>
            <a:endParaRPr lang="es-E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A504AD0-1B0F-4F86-BE72-493C4A957EAC}" type="slidenum">
              <a:rPr lang="es-ES"/>
              <a:pPr/>
              <a:t>‹#›</a:t>
            </a:fld>
            <a:endParaRPr lang="es-E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6D0194C-055B-4B67-86EA-40B6A77F5FC8}" type="slidenum">
              <a:rPr lang="es-ES"/>
              <a:pPr/>
              <a:t>‹#›</a:t>
            </a:fld>
            <a:endParaRPr lang="es-E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4C13604-A218-4EA9-8F78-9181F9BCC6E1}" type="slidenum">
              <a:rPr lang="es-ES"/>
              <a:pPr/>
              <a:t>‹#›</a:t>
            </a:fld>
            <a:endParaRPr lang="es-E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FDFED81-4D6F-435A-B27B-BE9E01834806}" type="slidenum">
              <a:rPr lang="es-ES"/>
              <a:pPr/>
              <a:t>‹#›</a:t>
            </a:fld>
            <a:endParaRPr lang="es-E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9117592-B8CA-45B1-B794-2161995B3F56}" type="slidenum">
              <a:rPr lang="es-ES"/>
              <a:pPr/>
              <a:t>‹#›</a:t>
            </a:fld>
            <a:endParaRPr lang="es-E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D52AAED-1CFB-43CE-A33B-7F2B8EC62A8F}" type="slidenum">
              <a:rPr lang="es-ES"/>
              <a:pPr/>
              <a:t>‹#›</a:t>
            </a:fld>
            <a:endParaRPr lang="es-E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CF99D1C-F52A-43B8-98C2-994356AC8DB7}" type="slidenum">
              <a:rPr lang="es-ES"/>
              <a:pPr/>
              <a:t>‹#›</a:t>
            </a:fld>
            <a:endParaRPr lang="es-E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954EF47-B576-4F22-8FD7-3221738BE175}" type="slidenum">
              <a:rPr lang="es-ES"/>
              <a:pPr/>
              <a:t>‹#›</a:t>
            </a:fld>
            <a:endParaRPr lang="es-E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50E2AD9-BC6D-48CA-A3EF-BF71C45315C8}" type="slidenum">
              <a:rPr lang="es-ES"/>
              <a:pPr/>
              <a:t>‹#›</a:t>
            </a:fld>
            <a:endParaRPr lang="es-E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cambiar el estilo de título	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/>
            </a:lvl1pPr>
          </a:lstStyle>
          <a:p>
            <a:endParaRPr lang="es-E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/>
            </a:lvl1pPr>
          </a:lstStyle>
          <a:p>
            <a:fld id="{D29FF5DF-3DAB-45BC-81D3-D236399BE679}" type="slidenum">
              <a:rPr lang="es-ES"/>
              <a:pPr/>
              <a:t>‹#›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>
            <a:lum/>
          </a:blip>
          <a:srcRect/>
          <a:tile tx="0" ty="0" sx="100000" sy="100000" flip="none" algn="br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8" name="Rectangle 150"/>
          <p:cNvSpPr>
            <a:spLocks noGrp="1" noChangeArrowheads="1"/>
          </p:cNvSpPr>
          <p:nvPr>
            <p:ph type="ctrTitle"/>
          </p:nvPr>
        </p:nvSpPr>
        <p:spPr>
          <a:xfrm>
            <a:off x="0" y="3631763"/>
            <a:ext cx="9143999" cy="1525429"/>
          </a:xfrm>
        </p:spPr>
        <p:txBody>
          <a:bodyPr/>
          <a:lstStyle/>
          <a:p>
            <a:r>
              <a:rPr lang="en-US" sz="96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PASCAL ABC</a:t>
            </a:r>
            <a:endParaRPr lang="es-ES" sz="9600" b="1" dirty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solidFill>
                <a:schemeClr val="accent1">
                  <a:satMod val="200000"/>
                  <a:tint val="3000"/>
                </a:schemeClr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28596" y="0"/>
            <a:ext cx="8217955" cy="36317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115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55000" endA="300" endPos="45500" dir="5400000" sy="-100000" algn="bl" rotWithShape="0"/>
                </a:effectLst>
              </a:rPr>
              <a:t>ОПЕРАТОР</a:t>
            </a:r>
            <a:endParaRPr lang="en-US" sz="11500" b="1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6350" stA="55000" endA="300" endPos="45500" dir="5400000" sy="-100000" algn="bl" rotWithShape="0"/>
              </a:effectLst>
            </a:endParaRPr>
          </a:p>
          <a:p>
            <a:pPr algn="ctr"/>
            <a:r>
              <a:rPr lang="en-US" sz="115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55000" endA="300" endPos="45500" dir="5400000" sy="-100000" algn="bl" rotWithShape="0"/>
                </a:effectLst>
              </a:rPr>
              <a:t>WHILE</a:t>
            </a:r>
            <a:endParaRPr lang="ru-RU" sz="115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6350" stA="55000" endA="300" endPos="45500" dir="5400000" sy="-100000" algn="bl" rotWithShape="0"/>
              </a:effectLst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1143000"/>
          </a:xfrm>
        </p:spPr>
        <p:txBody>
          <a:bodyPr/>
          <a:lstStyle/>
          <a:p>
            <a:r>
              <a:rPr lang="ru-RU" sz="6600" b="1" cap="all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55000" endA="300" endPos="45500" dir="5400000" sy="-100000" algn="bl" rotWithShape="0"/>
                </a:effectLst>
              </a:rPr>
              <a:t>определение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279" y="2276872"/>
            <a:ext cx="8229600" cy="2044824"/>
          </a:xfrm>
          <a:noFill/>
          <a:ln>
            <a:solidFill>
              <a:schemeClr val="accent6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6"/>
          </a:fontRef>
        </p:style>
        <p:txBody>
          <a:bodyPr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just"/>
            <a:r>
              <a:rPr lang="ru-RU" b="1" u="sng" dirty="0" smtClean="0">
                <a:ln/>
                <a:solidFill>
                  <a:srgbClr val="008000"/>
                </a:solidFill>
              </a:rPr>
              <a:t>Оператор цикла</a:t>
            </a:r>
            <a:r>
              <a:rPr lang="ru-RU" b="1" dirty="0" smtClean="0">
                <a:ln/>
                <a:solidFill>
                  <a:srgbClr val="008000"/>
                </a:solidFill>
              </a:rPr>
              <a:t> ̶  команда, реализующая алгоритмическую конструкцию </a:t>
            </a:r>
            <a:r>
              <a:rPr lang="ru-RU" b="1" i="1" dirty="0" smtClean="0">
                <a:ln/>
                <a:solidFill>
                  <a:srgbClr val="FFC000"/>
                </a:solidFill>
              </a:rPr>
              <a:t>повторение</a:t>
            </a:r>
            <a:r>
              <a:rPr lang="ru-RU" b="1" dirty="0" smtClean="0">
                <a:ln/>
                <a:solidFill>
                  <a:srgbClr val="008000"/>
                </a:solidFill>
              </a:rPr>
              <a:t> на языке программирования.</a:t>
            </a:r>
            <a:endParaRPr lang="ru-RU" b="1" dirty="0">
              <a:ln/>
              <a:solidFill>
                <a:srgbClr val="008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584919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>
            <a:lum/>
          </a:blip>
          <a:srcRect/>
          <a:tile tx="0" ty="0" sx="100000" sy="100000" flip="none" algn="tr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434" name="Rectangle 2"/>
          <p:cNvSpPr>
            <a:spLocks noGrp="1" noChangeArrowheads="1"/>
          </p:cNvSpPr>
          <p:nvPr>
            <p:ph type="title"/>
          </p:nvPr>
        </p:nvSpPr>
        <p:spPr>
          <a:xfrm>
            <a:off x="-21141" y="332656"/>
            <a:ext cx="8715436" cy="1143000"/>
          </a:xfrm>
        </p:spPr>
        <p:txBody>
          <a:bodyPr/>
          <a:lstStyle/>
          <a:p>
            <a:r>
              <a:rPr lang="ru-RU" sz="5200" b="1" cap="all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55000" endA="300" endPos="45500" dir="5400000" sy="-100000" algn="bl" rotWithShape="0"/>
                </a:effectLst>
              </a:rPr>
              <a:t>Структура оператора</a:t>
            </a:r>
          </a:p>
        </p:txBody>
      </p:sp>
      <p:sp>
        <p:nvSpPr>
          <p:cNvPr id="146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528" y="1916832"/>
            <a:ext cx="8643998" cy="4525962"/>
          </a:xfrm>
        </p:spPr>
        <p:txBody>
          <a:bodyPr/>
          <a:lstStyle/>
          <a:p>
            <a:pPr>
              <a:buNone/>
            </a:pPr>
            <a:r>
              <a:rPr lang="en-US" sz="6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WHILE </a:t>
            </a:r>
            <a:r>
              <a:rPr lang="ru-RU" sz="6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ru-RU" sz="6600" b="1" i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условие</a:t>
            </a:r>
            <a:r>
              <a:rPr lang="ru-RU" sz="6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 </a:t>
            </a:r>
            <a:r>
              <a:rPr lang="en-US" sz="6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DO </a:t>
            </a:r>
            <a:r>
              <a:rPr lang="ru-RU" sz="6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ru-RU" sz="6600" b="1" i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оператор</a:t>
            </a:r>
            <a:r>
              <a:rPr lang="ru-RU" sz="6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;</a:t>
            </a:r>
            <a:endParaRPr lang="ru-RU" sz="66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>
            <a:lum/>
          </a:blip>
          <a:srcRect/>
          <a:tile tx="0" ty="0" sx="100000" sy="100000" flip="none" algn="tr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43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88640"/>
            <a:ext cx="8715436" cy="1143000"/>
          </a:xfrm>
        </p:spPr>
        <p:txBody>
          <a:bodyPr/>
          <a:lstStyle/>
          <a:p>
            <a:r>
              <a:rPr lang="ru-RU" sz="5200" b="1" cap="all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55000" endA="300" endPos="45500" dir="5400000" sy="-100000" algn="bl" rotWithShape="0"/>
                </a:effectLst>
              </a:rPr>
              <a:t>Структура оператора</a:t>
            </a:r>
          </a:p>
        </p:txBody>
      </p:sp>
      <p:sp>
        <p:nvSpPr>
          <p:cNvPr id="146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85611" y="1412776"/>
            <a:ext cx="8643998" cy="4525962"/>
          </a:xfrm>
        </p:spPr>
        <p:txBody>
          <a:bodyPr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>
              <a:spcBef>
                <a:spcPts val="0"/>
              </a:spcBef>
              <a:buNone/>
            </a:pPr>
            <a:r>
              <a:rPr lang="en-US" sz="6000" b="1" dirty="0" smtClean="0">
                <a:ln w="50800"/>
                <a:solidFill>
                  <a:schemeClr val="accent6">
                    <a:lumMod val="75000"/>
                  </a:schemeClr>
                </a:solidFill>
              </a:rPr>
              <a:t>WHILE </a:t>
            </a:r>
            <a:r>
              <a:rPr lang="ru-RU" sz="6000" b="1" dirty="0" smtClean="0">
                <a:ln w="50800"/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ru-RU" sz="6000" b="1" i="1" dirty="0" smtClean="0">
                <a:ln w="50800"/>
                <a:solidFill>
                  <a:schemeClr val="accent6">
                    <a:lumMod val="75000"/>
                  </a:schemeClr>
                </a:solidFill>
              </a:rPr>
              <a:t>условие</a:t>
            </a:r>
            <a:r>
              <a:rPr lang="ru-RU" sz="6000" b="1" dirty="0" smtClean="0">
                <a:ln w="50800"/>
                <a:solidFill>
                  <a:schemeClr val="accent6">
                    <a:lumMod val="75000"/>
                  </a:schemeClr>
                </a:solidFill>
              </a:rPr>
              <a:t>  </a:t>
            </a:r>
            <a:r>
              <a:rPr lang="en-US" sz="6000" b="1" dirty="0" smtClean="0">
                <a:ln w="50800"/>
                <a:solidFill>
                  <a:schemeClr val="accent6">
                    <a:lumMod val="75000"/>
                  </a:schemeClr>
                </a:solidFill>
              </a:rPr>
              <a:t>DO </a:t>
            </a:r>
            <a:r>
              <a:rPr lang="ru-RU" sz="6000" b="1" dirty="0" smtClean="0">
                <a:ln w="50800"/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4800" b="1" dirty="0" smtClean="0">
                <a:ln w="50800"/>
                <a:solidFill>
                  <a:schemeClr val="accent6">
                    <a:lumMod val="75000"/>
                  </a:schemeClr>
                </a:solidFill>
              </a:rPr>
              <a:t>begin</a:t>
            </a:r>
            <a:endParaRPr lang="en-US" sz="6000" b="1" dirty="0" smtClean="0">
              <a:ln w="50800"/>
              <a:solidFill>
                <a:schemeClr val="accent6">
                  <a:lumMod val="75000"/>
                </a:schemeClr>
              </a:solidFill>
            </a:endParaRPr>
          </a:p>
          <a:p>
            <a:pPr marL="720725" indent="0">
              <a:spcBef>
                <a:spcPts val="0"/>
              </a:spcBef>
              <a:buNone/>
            </a:pPr>
            <a:r>
              <a:rPr lang="ru-RU" sz="4800" b="1" i="1" dirty="0" smtClean="0">
                <a:ln w="50800"/>
                <a:solidFill>
                  <a:schemeClr val="accent6">
                    <a:lumMod val="75000"/>
                  </a:schemeClr>
                </a:solidFill>
              </a:rPr>
              <a:t>оператор</a:t>
            </a:r>
            <a:r>
              <a:rPr lang="en-US" sz="4800" b="1" i="1" dirty="0" smtClean="0">
                <a:ln w="50800"/>
                <a:solidFill>
                  <a:schemeClr val="accent6">
                    <a:lumMod val="75000"/>
                  </a:schemeClr>
                </a:solidFill>
              </a:rPr>
              <a:t>1</a:t>
            </a:r>
            <a:r>
              <a:rPr lang="ru-RU" sz="4800" b="1" dirty="0" smtClean="0">
                <a:ln w="50800"/>
                <a:solidFill>
                  <a:schemeClr val="accent6">
                    <a:lumMod val="75000"/>
                  </a:schemeClr>
                </a:solidFill>
              </a:rPr>
              <a:t>;</a:t>
            </a:r>
            <a:r>
              <a:rPr lang="ru-RU" sz="4800" b="1" i="1" dirty="0" smtClean="0">
                <a:ln w="50800"/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4800" b="1" i="1" dirty="0" smtClean="0">
                <a:ln w="50800"/>
                <a:solidFill>
                  <a:schemeClr val="accent6">
                    <a:lumMod val="75000"/>
                  </a:schemeClr>
                </a:solidFill>
              </a:rPr>
              <a:t>          </a:t>
            </a:r>
            <a:r>
              <a:rPr lang="ru-RU" sz="4800" b="1" i="1" dirty="0" smtClean="0">
                <a:ln w="50800"/>
                <a:solidFill>
                  <a:schemeClr val="accent6">
                    <a:lumMod val="75000"/>
                  </a:schemeClr>
                </a:solidFill>
              </a:rPr>
              <a:t>оператор</a:t>
            </a:r>
            <a:r>
              <a:rPr lang="en-US" sz="4800" b="1" i="1" dirty="0" smtClean="0">
                <a:ln w="50800"/>
                <a:solidFill>
                  <a:schemeClr val="accent6">
                    <a:lumMod val="75000"/>
                  </a:schemeClr>
                </a:solidFill>
              </a:rPr>
              <a:t>2</a:t>
            </a:r>
            <a:r>
              <a:rPr lang="ru-RU" sz="4800" b="1" dirty="0" smtClean="0">
                <a:ln w="50800"/>
                <a:solidFill>
                  <a:schemeClr val="accent6">
                    <a:lumMod val="75000"/>
                  </a:schemeClr>
                </a:solidFill>
              </a:rPr>
              <a:t>;</a:t>
            </a:r>
            <a:endParaRPr lang="en-US" sz="4800" b="1" dirty="0" smtClean="0">
              <a:ln w="50800"/>
              <a:solidFill>
                <a:schemeClr val="accent6">
                  <a:lumMod val="75000"/>
                </a:schemeClr>
              </a:solidFill>
            </a:endParaRPr>
          </a:p>
          <a:p>
            <a:pPr marL="720725" indent="0">
              <a:spcBef>
                <a:spcPts val="0"/>
              </a:spcBef>
              <a:buNone/>
            </a:pPr>
            <a:r>
              <a:rPr lang="en-US" sz="4800" b="1" dirty="0" smtClean="0">
                <a:ln w="50800"/>
                <a:solidFill>
                  <a:schemeClr val="accent6">
                    <a:lumMod val="75000"/>
                  </a:schemeClr>
                </a:solidFill>
              </a:rPr>
              <a:t>……………</a:t>
            </a:r>
          </a:p>
          <a:p>
            <a:pPr marL="720725" indent="0">
              <a:spcBef>
                <a:spcPts val="0"/>
              </a:spcBef>
              <a:buNone/>
            </a:pPr>
            <a:r>
              <a:rPr lang="ru-RU" sz="4800" b="1" i="1" dirty="0" smtClean="0">
                <a:ln w="50800"/>
                <a:solidFill>
                  <a:schemeClr val="accent6">
                    <a:lumMod val="75000"/>
                  </a:schemeClr>
                </a:solidFill>
              </a:rPr>
              <a:t>оператор</a:t>
            </a:r>
            <a:r>
              <a:rPr lang="en-US" sz="4800" b="1" i="1" dirty="0" smtClean="0">
                <a:ln w="50800"/>
                <a:solidFill>
                  <a:schemeClr val="accent6">
                    <a:lumMod val="75000"/>
                  </a:schemeClr>
                </a:solidFill>
              </a:rPr>
              <a:t>N</a:t>
            </a:r>
          </a:p>
          <a:p>
            <a:pPr marL="360363" indent="0">
              <a:spcBef>
                <a:spcPts val="0"/>
              </a:spcBef>
              <a:buNone/>
            </a:pPr>
            <a:r>
              <a:rPr lang="en-US" sz="4800" b="1" dirty="0" smtClean="0">
                <a:ln w="50800"/>
                <a:solidFill>
                  <a:schemeClr val="accent6">
                    <a:lumMod val="75000"/>
                  </a:schemeClr>
                </a:solidFill>
              </a:rPr>
              <a:t>End;</a:t>
            </a:r>
          </a:p>
          <a:p>
            <a:pPr marL="720725" indent="0">
              <a:spcBef>
                <a:spcPts val="0"/>
              </a:spcBef>
              <a:buNone/>
            </a:pPr>
            <a:endParaRPr lang="ru-RU" sz="4800" b="1" dirty="0">
              <a:ln w="50800"/>
              <a:solidFill>
                <a:schemeClr val="accent6">
                  <a:lumMod val="75000"/>
                </a:schemeClr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>
            <a:lum/>
          </a:blip>
          <a:srcRect/>
          <a:tile tx="0" ty="0" sx="100000" sy="100000" flip="none" algn="tr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434" name="Rectangle 2"/>
          <p:cNvSpPr>
            <a:spLocks noGrp="1" noChangeArrowheads="1"/>
          </p:cNvSpPr>
          <p:nvPr>
            <p:ph type="title"/>
          </p:nvPr>
        </p:nvSpPr>
        <p:spPr>
          <a:xfrm>
            <a:off x="251520" y="260648"/>
            <a:ext cx="8715436" cy="1143000"/>
          </a:xfrm>
        </p:spPr>
        <p:txBody>
          <a:bodyPr/>
          <a:lstStyle/>
          <a:p>
            <a:r>
              <a:rPr lang="ru-RU" sz="5500" b="1" cap="all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55000" endA="300" endPos="45500" dir="5400000" sy="-100000" algn="bl" rotWithShape="0"/>
                </a:effectLst>
              </a:rPr>
              <a:t>Пример программы</a:t>
            </a:r>
          </a:p>
        </p:txBody>
      </p:sp>
      <p:sp>
        <p:nvSpPr>
          <p:cNvPr id="146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00002" y="1556792"/>
            <a:ext cx="8643998" cy="5112568"/>
          </a:xfrm>
        </p:spPr>
        <p:txBody>
          <a:bodyPr/>
          <a:lstStyle/>
          <a:p>
            <a:pPr marL="0" lvl="0" indent="0" algn="just" fontAlgn="auto">
              <a:lnSpc>
                <a:spcPct val="90000"/>
              </a:lnSpc>
              <a:spcBef>
                <a:spcPts val="0"/>
              </a:spcBef>
              <a:buClr>
                <a:schemeClr val="accent1"/>
              </a:buClr>
              <a:buSzPct val="85000"/>
              <a:buNone/>
              <a:defRPr/>
            </a:pPr>
            <a:r>
              <a:rPr lang="en-US" sz="3600" b="1" kern="120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cs typeface="Arial" pitchFamily="34" charset="0"/>
              </a:rPr>
              <a:t>Program  Primer1; </a:t>
            </a:r>
          </a:p>
          <a:p>
            <a:pPr marL="0" lvl="0" indent="0" algn="just" fontAlgn="auto">
              <a:lnSpc>
                <a:spcPct val="90000"/>
              </a:lnSpc>
              <a:spcBef>
                <a:spcPts val="0"/>
              </a:spcBef>
              <a:buClr>
                <a:schemeClr val="accent1"/>
              </a:buClr>
              <a:buSzPct val="85000"/>
              <a:buNone/>
              <a:defRPr/>
            </a:pPr>
            <a:r>
              <a:rPr lang="en-US" sz="3600" b="1" kern="120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cs typeface="Arial" pitchFamily="34" charset="0"/>
              </a:rPr>
              <a:t>   </a:t>
            </a:r>
            <a:r>
              <a:rPr lang="en-US" sz="3600" b="1" kern="1200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cs typeface="Arial" pitchFamily="34" charset="0"/>
              </a:rPr>
              <a:t>var</a:t>
            </a:r>
            <a:r>
              <a:rPr lang="en-US" sz="3600" b="1" kern="120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cs typeface="Arial" pitchFamily="34" charset="0"/>
              </a:rPr>
              <a:t>  </a:t>
            </a:r>
            <a:r>
              <a:rPr lang="en-US" sz="3600" b="1" kern="1200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cs typeface="Arial" pitchFamily="34" charset="0"/>
              </a:rPr>
              <a:t>i</a:t>
            </a:r>
            <a:r>
              <a:rPr lang="en-US" sz="3600" b="1" kern="120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cs typeface="Arial" pitchFamily="34" charset="0"/>
              </a:rPr>
              <a:t>:  integer; </a:t>
            </a:r>
          </a:p>
          <a:p>
            <a:pPr marL="0" lvl="0" indent="0" algn="just" fontAlgn="auto">
              <a:lnSpc>
                <a:spcPct val="90000"/>
              </a:lnSpc>
              <a:spcBef>
                <a:spcPts val="0"/>
              </a:spcBef>
              <a:buClr>
                <a:schemeClr val="accent1"/>
              </a:buClr>
              <a:buSzPct val="85000"/>
              <a:buNone/>
              <a:defRPr/>
            </a:pPr>
            <a:r>
              <a:rPr lang="en-US" sz="3600" b="1" kern="120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cs typeface="Arial" pitchFamily="34" charset="0"/>
              </a:rPr>
              <a:t>begin </a:t>
            </a:r>
          </a:p>
          <a:p>
            <a:pPr lvl="0" algn="just" fontAlgn="auto">
              <a:lnSpc>
                <a:spcPct val="90000"/>
              </a:lnSpc>
              <a:spcBef>
                <a:spcPts val="0"/>
              </a:spcBef>
              <a:buClr>
                <a:schemeClr val="accent1"/>
              </a:buClr>
              <a:buSzPct val="85000"/>
              <a:buNone/>
              <a:defRPr/>
            </a:pPr>
            <a:r>
              <a:rPr lang="en-US" sz="3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cs typeface="Arial" pitchFamily="34" charset="0"/>
              </a:rPr>
              <a:t>   </a:t>
            </a:r>
            <a:r>
              <a:rPr lang="en-US" sz="36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cs typeface="Arial" pitchFamily="34" charset="0"/>
              </a:rPr>
              <a:t>i</a:t>
            </a:r>
            <a:r>
              <a:rPr lang="en-US" sz="3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cs typeface="Arial" pitchFamily="34" charset="0"/>
              </a:rPr>
              <a:t>:=1;</a:t>
            </a:r>
            <a:endParaRPr lang="ru-RU" sz="3600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Arial" pitchFamily="34" charset="0"/>
              <a:cs typeface="Arial" pitchFamily="34" charset="0"/>
            </a:endParaRPr>
          </a:p>
          <a:p>
            <a:pPr lvl="0" algn="just" fontAlgn="auto">
              <a:lnSpc>
                <a:spcPct val="90000"/>
              </a:lnSpc>
              <a:spcBef>
                <a:spcPts val="0"/>
              </a:spcBef>
              <a:buClr>
                <a:schemeClr val="accent1"/>
              </a:buClr>
              <a:buSzPct val="85000"/>
              <a:buNone/>
              <a:defRPr/>
            </a:pPr>
            <a:r>
              <a:rPr lang="en-US" sz="3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cs typeface="Arial" pitchFamily="34" charset="0"/>
              </a:rPr>
              <a:t>   while  </a:t>
            </a:r>
            <a:r>
              <a:rPr lang="en-US" sz="36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cs typeface="Arial" pitchFamily="34" charset="0"/>
              </a:rPr>
              <a:t>i</a:t>
            </a:r>
            <a:r>
              <a:rPr lang="en-US" sz="3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cs typeface="Arial" pitchFamily="34" charset="0"/>
              </a:rPr>
              <a:t>&lt;=100  do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buClr>
                <a:schemeClr val="accent1"/>
              </a:buClr>
              <a:buSzPct val="85000"/>
              <a:buNone/>
              <a:defRPr/>
            </a:pPr>
            <a:r>
              <a:rPr lang="en-US" sz="3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cs typeface="Arial" pitchFamily="34" charset="0"/>
              </a:rPr>
              <a:t>      begin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buClr>
                <a:schemeClr val="accent1"/>
              </a:buClr>
              <a:buSzPct val="85000"/>
              <a:buNone/>
              <a:defRPr/>
            </a:pPr>
            <a:r>
              <a:rPr lang="en-US" sz="3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cs typeface="Arial" pitchFamily="34" charset="0"/>
              </a:rPr>
              <a:t>         </a:t>
            </a:r>
            <a:r>
              <a:rPr lang="en-US" sz="36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cs typeface="Arial" pitchFamily="34" charset="0"/>
              </a:rPr>
              <a:t>Writeln</a:t>
            </a:r>
            <a:r>
              <a:rPr lang="en-US" sz="3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cs typeface="Arial" pitchFamily="34" charset="0"/>
              </a:rPr>
              <a:t>(‘</a:t>
            </a:r>
            <a:r>
              <a:rPr lang="ru-RU" sz="3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cs typeface="Arial" pitchFamily="34" charset="0"/>
              </a:rPr>
              <a:t>Число: ‘, </a:t>
            </a:r>
            <a:r>
              <a:rPr lang="en-US" sz="36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cs typeface="Arial" pitchFamily="34" charset="0"/>
              </a:rPr>
              <a:t>i</a:t>
            </a:r>
            <a:r>
              <a:rPr lang="en-US" sz="3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cs typeface="Arial" pitchFamily="34" charset="0"/>
              </a:rPr>
              <a:t>)</a:t>
            </a:r>
            <a:r>
              <a:rPr lang="ru-RU" sz="3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cs typeface="Arial" pitchFamily="34" charset="0"/>
              </a:rPr>
              <a:t>;</a:t>
            </a:r>
            <a:endParaRPr lang="en-US" sz="3600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Arial" pitchFamily="34" charset="0"/>
              <a:cs typeface="Arial" pitchFamily="34" charset="0"/>
            </a:endParaRPr>
          </a:p>
          <a:p>
            <a:pPr algn="just">
              <a:lnSpc>
                <a:spcPct val="90000"/>
              </a:lnSpc>
              <a:spcBef>
                <a:spcPts val="0"/>
              </a:spcBef>
              <a:buClr>
                <a:schemeClr val="accent1"/>
              </a:buClr>
              <a:buSzPct val="85000"/>
              <a:buNone/>
              <a:defRPr/>
            </a:pPr>
            <a:r>
              <a:rPr lang="en-US" sz="3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cs typeface="Arial" pitchFamily="34" charset="0"/>
              </a:rPr>
              <a:t>         </a:t>
            </a:r>
            <a:r>
              <a:rPr lang="en-US" sz="36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cs typeface="Arial" pitchFamily="34" charset="0"/>
              </a:rPr>
              <a:t>i</a:t>
            </a:r>
            <a:r>
              <a:rPr lang="en-US" sz="3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cs typeface="Arial" pitchFamily="34" charset="0"/>
              </a:rPr>
              <a:t>:=i+2</a:t>
            </a:r>
            <a:r>
              <a:rPr lang="ru-RU" sz="3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cs typeface="Arial" pitchFamily="34" charset="0"/>
              </a:rPr>
              <a:t>     </a:t>
            </a:r>
            <a:r>
              <a:rPr lang="en-US" sz="3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cs typeface="Arial" pitchFamily="34" charset="0"/>
              </a:rPr>
              <a:t> </a:t>
            </a:r>
          </a:p>
          <a:p>
            <a:pPr algn="just">
              <a:lnSpc>
                <a:spcPct val="90000"/>
              </a:lnSpc>
              <a:spcBef>
                <a:spcPts val="0"/>
              </a:spcBef>
              <a:buClr>
                <a:schemeClr val="accent1"/>
              </a:buClr>
              <a:buSzPct val="85000"/>
              <a:buNone/>
              <a:defRPr/>
            </a:pPr>
            <a:r>
              <a:rPr lang="en-US" sz="3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cs typeface="Arial" pitchFamily="34" charset="0"/>
              </a:rPr>
              <a:t>      end</a:t>
            </a:r>
          </a:p>
          <a:p>
            <a:pPr algn="just">
              <a:lnSpc>
                <a:spcPct val="90000"/>
              </a:lnSpc>
              <a:spcBef>
                <a:spcPts val="0"/>
              </a:spcBef>
              <a:buClr>
                <a:schemeClr val="accent1"/>
              </a:buClr>
              <a:buSzPct val="85000"/>
              <a:buNone/>
              <a:defRPr/>
            </a:pPr>
            <a:r>
              <a:rPr lang="en-US" sz="3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cs typeface="Arial" pitchFamily="34" charset="0"/>
              </a:rPr>
              <a:t>end. </a:t>
            </a:r>
            <a:endParaRPr lang="ru-RU" sz="48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>
            <a:lum/>
          </a:blip>
          <a:srcRect/>
          <a:tile tx="0" ty="0" sx="100000" sy="100000" flip="none" algn="tr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434" name="Rectangle 2"/>
          <p:cNvSpPr>
            <a:spLocks noGrp="1" noChangeArrowheads="1"/>
          </p:cNvSpPr>
          <p:nvPr>
            <p:ph type="title"/>
          </p:nvPr>
        </p:nvSpPr>
        <p:spPr>
          <a:xfrm>
            <a:off x="251520" y="260648"/>
            <a:ext cx="8715436" cy="1143000"/>
          </a:xfrm>
        </p:spPr>
        <p:txBody>
          <a:bodyPr/>
          <a:lstStyle/>
          <a:p>
            <a:r>
              <a:rPr lang="ru-RU" sz="5500" b="1" cap="all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55000" endA="300" endPos="45500" dir="5400000" sy="-100000" algn="bl" rotWithShape="0"/>
                </a:effectLst>
              </a:rPr>
              <a:t>Пример программы</a:t>
            </a:r>
          </a:p>
        </p:txBody>
      </p:sp>
      <p:sp>
        <p:nvSpPr>
          <p:cNvPr id="146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00002" y="1556792"/>
            <a:ext cx="8643998" cy="5112568"/>
          </a:xfrm>
        </p:spPr>
        <p:txBody>
          <a:bodyPr/>
          <a:lstStyle/>
          <a:p>
            <a:pPr marL="0" lvl="0" indent="0" algn="just" fontAlgn="auto">
              <a:lnSpc>
                <a:spcPct val="90000"/>
              </a:lnSpc>
              <a:spcBef>
                <a:spcPts val="0"/>
              </a:spcBef>
              <a:buClr>
                <a:schemeClr val="accent1"/>
              </a:buClr>
              <a:buSzPct val="85000"/>
              <a:buNone/>
              <a:defRPr/>
            </a:pPr>
            <a:r>
              <a:rPr lang="en-US" sz="3600" b="1" kern="120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Arial" pitchFamily="34" charset="0"/>
                <a:cs typeface="Arial" pitchFamily="34" charset="0"/>
              </a:rPr>
              <a:t>Program  Primer</a:t>
            </a:r>
            <a:r>
              <a:rPr lang="ru-RU" sz="3600" b="1" kern="120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Arial" pitchFamily="34" charset="0"/>
                <a:cs typeface="Arial" pitchFamily="34" charset="0"/>
              </a:rPr>
              <a:t>2</a:t>
            </a:r>
            <a:r>
              <a:rPr lang="en-US" sz="3600" b="1" kern="120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Arial" pitchFamily="34" charset="0"/>
                <a:cs typeface="Arial" pitchFamily="34" charset="0"/>
              </a:rPr>
              <a:t>; </a:t>
            </a:r>
          </a:p>
          <a:p>
            <a:pPr marL="0" lvl="0" indent="0" algn="just" fontAlgn="auto">
              <a:lnSpc>
                <a:spcPct val="90000"/>
              </a:lnSpc>
              <a:spcBef>
                <a:spcPts val="0"/>
              </a:spcBef>
              <a:buClr>
                <a:schemeClr val="accent1"/>
              </a:buClr>
              <a:buSzPct val="85000"/>
              <a:buNone/>
              <a:defRPr/>
            </a:pPr>
            <a:r>
              <a:rPr lang="en-US" sz="3600" b="1" kern="120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Arial" pitchFamily="34" charset="0"/>
                <a:cs typeface="Arial" pitchFamily="34" charset="0"/>
              </a:rPr>
              <a:t>   </a:t>
            </a:r>
            <a:r>
              <a:rPr lang="en-US" sz="3600" b="1" kern="1200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Arial" pitchFamily="34" charset="0"/>
                <a:cs typeface="Arial" pitchFamily="34" charset="0"/>
              </a:rPr>
              <a:t>var</a:t>
            </a:r>
            <a:r>
              <a:rPr lang="en-US" sz="3600" b="1" kern="120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Arial" pitchFamily="34" charset="0"/>
                <a:cs typeface="Arial" pitchFamily="34" charset="0"/>
              </a:rPr>
              <a:t>  </a:t>
            </a:r>
            <a:r>
              <a:rPr lang="en-US" sz="3600" b="1" kern="1200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Arial" pitchFamily="34" charset="0"/>
                <a:cs typeface="Arial" pitchFamily="34" charset="0"/>
              </a:rPr>
              <a:t>i</a:t>
            </a:r>
            <a:r>
              <a:rPr lang="en-US" sz="3600" b="1" kern="120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Arial" pitchFamily="34" charset="0"/>
                <a:cs typeface="Arial" pitchFamily="34" charset="0"/>
              </a:rPr>
              <a:t>:  integer; </a:t>
            </a:r>
          </a:p>
          <a:p>
            <a:pPr marL="0" lvl="0" indent="0" algn="just" fontAlgn="auto">
              <a:lnSpc>
                <a:spcPct val="90000"/>
              </a:lnSpc>
              <a:spcBef>
                <a:spcPts val="0"/>
              </a:spcBef>
              <a:buClr>
                <a:schemeClr val="accent1"/>
              </a:buClr>
              <a:buSzPct val="85000"/>
              <a:buNone/>
              <a:defRPr/>
            </a:pPr>
            <a:r>
              <a:rPr lang="en-US" sz="3600" b="1" kern="120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Arial" pitchFamily="34" charset="0"/>
                <a:cs typeface="Arial" pitchFamily="34" charset="0"/>
              </a:rPr>
              <a:t>begin </a:t>
            </a:r>
          </a:p>
          <a:p>
            <a:pPr lvl="0" algn="just" fontAlgn="auto">
              <a:lnSpc>
                <a:spcPct val="90000"/>
              </a:lnSpc>
              <a:spcBef>
                <a:spcPts val="0"/>
              </a:spcBef>
              <a:buClr>
                <a:schemeClr val="accent1"/>
              </a:buClr>
              <a:buSzPct val="85000"/>
              <a:buNone/>
              <a:defRPr/>
            </a:pPr>
            <a:r>
              <a:rPr lang="en-US" sz="3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Arial" pitchFamily="34" charset="0"/>
                <a:cs typeface="Arial" pitchFamily="34" charset="0"/>
              </a:rPr>
              <a:t>   i:=1</a:t>
            </a:r>
            <a:r>
              <a:rPr lang="ru-RU" sz="3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Arial" pitchFamily="34" charset="0"/>
                <a:cs typeface="Arial" pitchFamily="34" charset="0"/>
              </a:rPr>
              <a:t>0</a:t>
            </a:r>
            <a:r>
              <a:rPr lang="en-US" sz="3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Arial" pitchFamily="34" charset="0"/>
                <a:cs typeface="Arial" pitchFamily="34" charset="0"/>
              </a:rPr>
              <a:t>;</a:t>
            </a:r>
            <a:endParaRPr lang="ru-RU" sz="3600" b="1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Arial" pitchFamily="34" charset="0"/>
              <a:cs typeface="Arial" pitchFamily="34" charset="0"/>
            </a:endParaRPr>
          </a:p>
          <a:p>
            <a:pPr lvl="0" algn="just" fontAlgn="auto">
              <a:lnSpc>
                <a:spcPct val="90000"/>
              </a:lnSpc>
              <a:spcBef>
                <a:spcPts val="0"/>
              </a:spcBef>
              <a:buClr>
                <a:schemeClr val="accent1"/>
              </a:buClr>
              <a:buSzPct val="85000"/>
              <a:buNone/>
              <a:defRPr/>
            </a:pPr>
            <a:r>
              <a:rPr lang="en-US" sz="3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Arial" pitchFamily="34" charset="0"/>
                <a:cs typeface="Arial" pitchFamily="34" charset="0"/>
              </a:rPr>
              <a:t>   while  </a:t>
            </a:r>
            <a:r>
              <a:rPr lang="en-US" sz="36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Arial" pitchFamily="34" charset="0"/>
                <a:cs typeface="Arial" pitchFamily="34" charset="0"/>
              </a:rPr>
              <a:t>i</a:t>
            </a:r>
            <a:r>
              <a:rPr lang="en-US" sz="3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Arial" pitchFamily="34" charset="0"/>
                <a:cs typeface="Arial" pitchFamily="34" charset="0"/>
              </a:rPr>
              <a:t>&lt;=</a:t>
            </a:r>
            <a:r>
              <a:rPr lang="ru-RU" sz="3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Arial" pitchFamily="34" charset="0"/>
                <a:cs typeface="Arial" pitchFamily="34" charset="0"/>
              </a:rPr>
              <a:t>99</a:t>
            </a:r>
            <a:r>
              <a:rPr lang="en-US" sz="3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Arial" pitchFamily="34" charset="0"/>
                <a:cs typeface="Arial" pitchFamily="34" charset="0"/>
              </a:rPr>
              <a:t>  do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buClr>
                <a:schemeClr val="accent1"/>
              </a:buClr>
              <a:buSzPct val="85000"/>
              <a:buNone/>
              <a:defRPr/>
            </a:pPr>
            <a:r>
              <a:rPr lang="en-US" sz="3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Arial" pitchFamily="34" charset="0"/>
                <a:cs typeface="Arial" pitchFamily="34" charset="0"/>
              </a:rPr>
              <a:t>      begin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buClr>
                <a:schemeClr val="accent1"/>
              </a:buClr>
              <a:buSzPct val="85000"/>
              <a:buNone/>
              <a:defRPr/>
            </a:pPr>
            <a:r>
              <a:rPr lang="en-US" sz="3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Arial" pitchFamily="34" charset="0"/>
                <a:cs typeface="Arial" pitchFamily="34" charset="0"/>
              </a:rPr>
              <a:t>         </a:t>
            </a:r>
            <a:r>
              <a:rPr lang="en-US" sz="36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Arial" pitchFamily="34" charset="0"/>
                <a:cs typeface="Arial" pitchFamily="34" charset="0"/>
              </a:rPr>
              <a:t>Writeln</a:t>
            </a:r>
            <a:r>
              <a:rPr lang="en-US" sz="3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Arial" pitchFamily="34" charset="0"/>
                <a:cs typeface="Arial" pitchFamily="34" charset="0"/>
              </a:rPr>
              <a:t>(‘</a:t>
            </a:r>
            <a:r>
              <a:rPr lang="ru-RU" sz="3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Arial" pitchFamily="34" charset="0"/>
                <a:cs typeface="Arial" pitchFamily="34" charset="0"/>
              </a:rPr>
              <a:t>Число: ‘, </a:t>
            </a:r>
            <a:r>
              <a:rPr lang="en-US" sz="36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Arial" pitchFamily="34" charset="0"/>
                <a:cs typeface="Arial" pitchFamily="34" charset="0"/>
              </a:rPr>
              <a:t>i</a:t>
            </a:r>
            <a:r>
              <a:rPr lang="en-US" sz="3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Arial" pitchFamily="34" charset="0"/>
                <a:cs typeface="Arial" pitchFamily="34" charset="0"/>
              </a:rPr>
              <a:t>)</a:t>
            </a:r>
            <a:r>
              <a:rPr lang="ru-RU" sz="3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Arial" pitchFamily="34" charset="0"/>
                <a:cs typeface="Arial" pitchFamily="34" charset="0"/>
              </a:rPr>
              <a:t>;</a:t>
            </a:r>
            <a:endParaRPr lang="en-US" sz="3600" b="1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Arial" pitchFamily="34" charset="0"/>
              <a:cs typeface="Arial" pitchFamily="34" charset="0"/>
            </a:endParaRPr>
          </a:p>
          <a:p>
            <a:pPr algn="just">
              <a:lnSpc>
                <a:spcPct val="90000"/>
              </a:lnSpc>
              <a:spcBef>
                <a:spcPts val="0"/>
              </a:spcBef>
              <a:buClr>
                <a:schemeClr val="accent1"/>
              </a:buClr>
              <a:buSzPct val="85000"/>
              <a:buNone/>
              <a:defRPr/>
            </a:pPr>
            <a:r>
              <a:rPr lang="en-US" sz="3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Arial" pitchFamily="34" charset="0"/>
                <a:cs typeface="Arial" pitchFamily="34" charset="0"/>
              </a:rPr>
              <a:t>         i:=i+</a:t>
            </a:r>
            <a:r>
              <a:rPr lang="ru-RU" sz="3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Arial" pitchFamily="34" charset="0"/>
                <a:cs typeface="Arial" pitchFamily="34" charset="0"/>
              </a:rPr>
              <a:t>5     </a:t>
            </a:r>
            <a:r>
              <a:rPr lang="en-US" sz="3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Arial" pitchFamily="34" charset="0"/>
                <a:cs typeface="Arial" pitchFamily="34" charset="0"/>
              </a:rPr>
              <a:t> </a:t>
            </a:r>
          </a:p>
          <a:p>
            <a:pPr algn="just">
              <a:lnSpc>
                <a:spcPct val="90000"/>
              </a:lnSpc>
              <a:spcBef>
                <a:spcPts val="0"/>
              </a:spcBef>
              <a:buClr>
                <a:schemeClr val="accent1"/>
              </a:buClr>
              <a:buSzPct val="85000"/>
              <a:buNone/>
              <a:defRPr/>
            </a:pPr>
            <a:r>
              <a:rPr lang="en-US" sz="3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Arial" pitchFamily="34" charset="0"/>
                <a:cs typeface="Arial" pitchFamily="34" charset="0"/>
              </a:rPr>
              <a:t>      end</a:t>
            </a:r>
          </a:p>
          <a:p>
            <a:pPr algn="just">
              <a:lnSpc>
                <a:spcPct val="90000"/>
              </a:lnSpc>
              <a:spcBef>
                <a:spcPts val="0"/>
              </a:spcBef>
              <a:buClr>
                <a:schemeClr val="accent1"/>
              </a:buClr>
              <a:buSzPct val="85000"/>
              <a:buNone/>
              <a:defRPr/>
            </a:pPr>
            <a:r>
              <a:rPr lang="en-US" sz="3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Arial" pitchFamily="34" charset="0"/>
                <a:cs typeface="Arial" pitchFamily="34" charset="0"/>
              </a:rPr>
              <a:t>end. </a:t>
            </a:r>
            <a:endParaRPr lang="ru-RU" sz="48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</p:spTree>
    <p:extLst>
      <p:ext uri="{BB962C8B-B14F-4D97-AF65-F5344CB8AC3E}">
        <p14:creationId xmlns:p14="http://schemas.microsoft.com/office/powerpoint/2010/main" val="16261076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>
            <a:lum/>
          </a:blip>
          <a:srcRect/>
          <a:tile tx="0" ty="0" sx="100000" sy="100000" flip="none" algn="tr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434" name="Rectangle 2"/>
          <p:cNvSpPr>
            <a:spLocks noGrp="1" noChangeArrowheads="1"/>
          </p:cNvSpPr>
          <p:nvPr>
            <p:ph type="title"/>
          </p:nvPr>
        </p:nvSpPr>
        <p:spPr>
          <a:xfrm>
            <a:off x="179512" y="188640"/>
            <a:ext cx="8715436" cy="1143000"/>
          </a:xfrm>
        </p:spPr>
        <p:txBody>
          <a:bodyPr/>
          <a:lstStyle/>
          <a:p>
            <a:r>
              <a:rPr lang="ru-RU" sz="5500" b="1" cap="all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55000" endA="300" endPos="45500" dir="5400000" sy="-100000" algn="bl" rotWithShape="0"/>
                </a:effectLst>
              </a:rPr>
              <a:t>Пример программы</a:t>
            </a:r>
            <a:endParaRPr lang="ru-RU" sz="5500" b="1" cap="all" dirty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solidFill>
                <a:schemeClr val="accent1">
                  <a:satMod val="200000"/>
                  <a:tint val="3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6350" stA="55000" endA="300" endPos="45500" dir="5400000" sy="-100000" algn="bl" rotWithShape="0"/>
              </a:effectLst>
            </a:endParaRPr>
          </a:p>
        </p:txBody>
      </p:sp>
      <p:sp>
        <p:nvSpPr>
          <p:cNvPr id="146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8522" y="1392068"/>
            <a:ext cx="8643998" cy="6429420"/>
          </a:xfrm>
        </p:spPr>
        <p:txBody>
          <a:bodyPr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marL="0" lvl="0" indent="0" algn="just" fontAlgn="auto">
              <a:lnSpc>
                <a:spcPct val="95000"/>
              </a:lnSpc>
              <a:spcBef>
                <a:spcPts val="0"/>
              </a:spcBef>
              <a:buClr>
                <a:schemeClr val="accent1"/>
              </a:buClr>
              <a:buSzPct val="85000"/>
              <a:buNone/>
              <a:defRPr/>
            </a:pPr>
            <a:r>
              <a:rPr lang="en-US" sz="3400" b="1" kern="1200" dirty="0" smtClean="0">
                <a:ln w="50800"/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Program  Primer3; </a:t>
            </a:r>
          </a:p>
          <a:p>
            <a:pPr marL="0" lvl="0" indent="0" algn="just" fontAlgn="auto">
              <a:lnSpc>
                <a:spcPct val="95000"/>
              </a:lnSpc>
              <a:spcBef>
                <a:spcPts val="0"/>
              </a:spcBef>
              <a:buClr>
                <a:schemeClr val="accent1"/>
              </a:buClr>
              <a:buSzPct val="85000"/>
              <a:buNone/>
              <a:defRPr/>
            </a:pPr>
            <a:r>
              <a:rPr lang="en-US" sz="3400" b="1" kern="1200" dirty="0" smtClean="0">
                <a:ln w="50800"/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  </a:t>
            </a:r>
            <a:r>
              <a:rPr lang="en-US" sz="3400" b="1" kern="1200" dirty="0" err="1" smtClean="0">
                <a:ln w="50800"/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var</a:t>
            </a:r>
            <a:r>
              <a:rPr lang="en-US" sz="3400" b="1" kern="1200" dirty="0" smtClean="0">
                <a:ln w="50800"/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  </a:t>
            </a:r>
            <a:r>
              <a:rPr lang="en-US" sz="3400" b="1" kern="1200" dirty="0" err="1" smtClean="0">
                <a:ln w="50800"/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i</a:t>
            </a:r>
            <a:r>
              <a:rPr lang="en-US" sz="3400" b="1" kern="1200" dirty="0" smtClean="0">
                <a:ln w="50800"/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:  integer;   s: Real;</a:t>
            </a:r>
          </a:p>
          <a:p>
            <a:pPr marL="0" lvl="0" indent="0" algn="just" fontAlgn="auto">
              <a:lnSpc>
                <a:spcPct val="95000"/>
              </a:lnSpc>
              <a:spcBef>
                <a:spcPts val="0"/>
              </a:spcBef>
              <a:buClr>
                <a:schemeClr val="accent1"/>
              </a:buClr>
              <a:buSzPct val="85000"/>
              <a:buNone/>
              <a:defRPr/>
            </a:pPr>
            <a:r>
              <a:rPr lang="en-US" sz="3400" b="1" kern="1200" dirty="0" smtClean="0">
                <a:ln w="50800"/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begin </a:t>
            </a:r>
          </a:p>
          <a:p>
            <a:pPr lvl="0" algn="just" fontAlgn="auto">
              <a:lnSpc>
                <a:spcPct val="95000"/>
              </a:lnSpc>
              <a:spcBef>
                <a:spcPts val="0"/>
              </a:spcBef>
              <a:buClr>
                <a:schemeClr val="accent1"/>
              </a:buClr>
              <a:buSzPct val="85000"/>
              <a:buNone/>
              <a:defRPr/>
            </a:pPr>
            <a:r>
              <a:rPr lang="en-US" sz="3400" b="1" dirty="0" smtClean="0">
                <a:ln w="50800"/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  </a:t>
            </a:r>
            <a:r>
              <a:rPr lang="en-US" sz="3400" b="1" dirty="0" err="1" smtClean="0">
                <a:ln w="50800"/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i</a:t>
            </a:r>
            <a:r>
              <a:rPr lang="en-US" sz="3400" b="1" dirty="0" smtClean="0">
                <a:ln w="50800"/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:=5;   s:=0;</a:t>
            </a:r>
            <a:endParaRPr lang="ru-RU" sz="3400" b="1" dirty="0" smtClean="0">
              <a:ln w="50800"/>
              <a:solidFill>
                <a:schemeClr val="accent6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lvl="0" algn="just" fontAlgn="auto">
              <a:lnSpc>
                <a:spcPct val="95000"/>
              </a:lnSpc>
              <a:spcBef>
                <a:spcPts val="0"/>
              </a:spcBef>
              <a:buClr>
                <a:schemeClr val="accent1"/>
              </a:buClr>
              <a:buSzPct val="85000"/>
              <a:buNone/>
              <a:defRPr/>
            </a:pPr>
            <a:r>
              <a:rPr lang="en-US" sz="3400" b="1" dirty="0" smtClean="0">
                <a:ln w="50800"/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  while  </a:t>
            </a:r>
            <a:r>
              <a:rPr lang="en-US" sz="3400" b="1" dirty="0" err="1" smtClean="0">
                <a:ln w="50800"/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i</a:t>
            </a:r>
            <a:r>
              <a:rPr lang="en-US" sz="3400" b="1" dirty="0" smtClean="0">
                <a:ln w="50800"/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&lt;=1000  do</a:t>
            </a:r>
          </a:p>
          <a:p>
            <a:pPr lvl="0" algn="just">
              <a:lnSpc>
                <a:spcPct val="95000"/>
              </a:lnSpc>
              <a:spcBef>
                <a:spcPts val="0"/>
              </a:spcBef>
              <a:buClr>
                <a:schemeClr val="accent1"/>
              </a:buClr>
              <a:buSzPct val="85000"/>
              <a:buNone/>
              <a:defRPr/>
            </a:pPr>
            <a:r>
              <a:rPr lang="en-US" sz="3400" b="1" dirty="0" smtClean="0">
                <a:ln w="50800"/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     begin</a:t>
            </a:r>
          </a:p>
          <a:p>
            <a:pPr lvl="0" algn="just">
              <a:lnSpc>
                <a:spcPct val="95000"/>
              </a:lnSpc>
              <a:spcBef>
                <a:spcPts val="0"/>
              </a:spcBef>
              <a:buClr>
                <a:schemeClr val="accent1"/>
              </a:buClr>
              <a:buSzPct val="85000"/>
              <a:buNone/>
              <a:defRPr/>
            </a:pPr>
            <a:r>
              <a:rPr lang="en-US" sz="3400" b="1" dirty="0" smtClean="0">
                <a:ln w="50800"/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        s:=s+</a:t>
            </a:r>
            <a:r>
              <a:rPr lang="en-US" sz="3400" b="1" dirty="0">
                <a:ln w="50800"/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i</a:t>
            </a:r>
            <a:r>
              <a:rPr lang="en-US" sz="3400" b="1" dirty="0" smtClean="0">
                <a:ln w="50800"/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;</a:t>
            </a:r>
          </a:p>
          <a:p>
            <a:pPr algn="just">
              <a:lnSpc>
                <a:spcPct val="95000"/>
              </a:lnSpc>
              <a:spcBef>
                <a:spcPts val="0"/>
              </a:spcBef>
              <a:buClr>
                <a:schemeClr val="accent1"/>
              </a:buClr>
              <a:buSzPct val="85000"/>
              <a:buNone/>
              <a:defRPr/>
            </a:pPr>
            <a:r>
              <a:rPr lang="en-US" sz="3400" b="1" dirty="0" smtClean="0">
                <a:ln w="50800"/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        </a:t>
            </a:r>
            <a:r>
              <a:rPr lang="en-US" sz="3400" b="1" dirty="0" err="1" smtClean="0">
                <a:ln w="50800"/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i</a:t>
            </a:r>
            <a:r>
              <a:rPr lang="en-US" sz="3400" b="1" dirty="0" smtClean="0">
                <a:ln w="50800"/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:=i+5</a:t>
            </a:r>
            <a:r>
              <a:rPr lang="ru-RU" sz="3400" b="1" dirty="0" smtClean="0">
                <a:ln w="50800"/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    </a:t>
            </a:r>
            <a:r>
              <a:rPr lang="en-US" sz="3400" b="1" dirty="0" smtClean="0">
                <a:ln w="50800"/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pPr algn="just">
              <a:lnSpc>
                <a:spcPct val="95000"/>
              </a:lnSpc>
              <a:spcBef>
                <a:spcPts val="0"/>
              </a:spcBef>
              <a:buClr>
                <a:schemeClr val="accent1"/>
              </a:buClr>
              <a:buSzPct val="85000"/>
              <a:buNone/>
              <a:defRPr/>
            </a:pPr>
            <a:r>
              <a:rPr lang="en-US" sz="3400" b="1" dirty="0" smtClean="0">
                <a:ln w="50800"/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     end;</a:t>
            </a:r>
          </a:p>
          <a:p>
            <a:pPr algn="just">
              <a:lnSpc>
                <a:spcPct val="95000"/>
              </a:lnSpc>
              <a:spcBef>
                <a:spcPts val="0"/>
              </a:spcBef>
              <a:buClr>
                <a:schemeClr val="accent1"/>
              </a:buClr>
              <a:buSzPct val="85000"/>
              <a:buNone/>
              <a:defRPr/>
            </a:pPr>
            <a:r>
              <a:rPr lang="en-US" sz="3400" b="1" dirty="0" smtClean="0">
                <a:ln w="50800"/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  </a:t>
            </a:r>
            <a:r>
              <a:rPr lang="en-US" sz="3400" b="1" dirty="0" err="1" smtClean="0">
                <a:ln w="50800"/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writeln</a:t>
            </a:r>
            <a:r>
              <a:rPr lang="en-US" sz="3400" b="1" dirty="0" smtClean="0">
                <a:ln w="50800"/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(‘</a:t>
            </a:r>
            <a:r>
              <a:rPr lang="ru-RU" sz="3400" b="1" dirty="0" smtClean="0">
                <a:ln w="50800"/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Сумма: </a:t>
            </a:r>
            <a:r>
              <a:rPr lang="en-US" sz="3400" b="1" dirty="0" smtClean="0">
                <a:ln w="50800"/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3400" b="1" dirty="0" smtClean="0">
                <a:ln w="50800"/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‘, </a:t>
            </a:r>
            <a:r>
              <a:rPr lang="en-US" sz="3400" b="1" dirty="0" smtClean="0">
                <a:ln w="50800"/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S)</a:t>
            </a:r>
            <a:r>
              <a:rPr lang="ru-RU" sz="3400" b="1" dirty="0" smtClean="0">
                <a:ln w="50800"/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;</a:t>
            </a:r>
            <a:endParaRPr lang="en-US" sz="3400" b="1" dirty="0" smtClean="0">
              <a:ln w="50800"/>
              <a:solidFill>
                <a:schemeClr val="accent6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algn="just">
              <a:lnSpc>
                <a:spcPct val="95000"/>
              </a:lnSpc>
              <a:spcBef>
                <a:spcPts val="0"/>
              </a:spcBef>
              <a:buClr>
                <a:schemeClr val="accent1"/>
              </a:buClr>
              <a:buSzPct val="85000"/>
              <a:buNone/>
              <a:defRPr/>
            </a:pPr>
            <a:r>
              <a:rPr lang="en-US" sz="3400" b="1" dirty="0" smtClean="0">
                <a:ln w="50800"/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end. </a:t>
            </a:r>
            <a:endParaRPr lang="ru-RU" sz="3400" b="1" dirty="0">
              <a:ln w="50800"/>
              <a:solidFill>
                <a:schemeClr val="accent6">
                  <a:lumMod val="75000"/>
                </a:schemeClr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>
            <a:lum/>
          </a:blip>
          <a:srcRect/>
          <a:tile tx="0" ty="0" sx="100000" sy="100000" flip="none" algn="tr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434" name="Rectangle 2"/>
          <p:cNvSpPr>
            <a:spLocks noGrp="1" noChangeArrowheads="1"/>
          </p:cNvSpPr>
          <p:nvPr>
            <p:ph type="title"/>
          </p:nvPr>
        </p:nvSpPr>
        <p:spPr>
          <a:xfrm>
            <a:off x="179512" y="188640"/>
            <a:ext cx="8715436" cy="1143000"/>
          </a:xfrm>
        </p:spPr>
        <p:txBody>
          <a:bodyPr/>
          <a:lstStyle/>
          <a:p>
            <a:r>
              <a:rPr lang="ru-RU" sz="5500" b="1" cap="all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55000" endA="300" endPos="45500" dir="5400000" sy="-100000" algn="bl" rotWithShape="0"/>
                </a:effectLst>
              </a:rPr>
              <a:t>Пример программы</a:t>
            </a:r>
            <a:endParaRPr lang="ru-RU" sz="5500" b="1" cap="all" dirty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solidFill>
                <a:schemeClr val="accent1">
                  <a:satMod val="200000"/>
                  <a:tint val="3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6350" stA="55000" endA="300" endPos="45500" dir="5400000" sy="-100000" algn="bl" rotWithShape="0"/>
              </a:effectLst>
            </a:endParaRPr>
          </a:p>
        </p:txBody>
      </p:sp>
      <p:sp>
        <p:nvSpPr>
          <p:cNvPr id="146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2576" y="1392068"/>
            <a:ext cx="9144000" cy="5465932"/>
          </a:xfrm>
        </p:spPr>
        <p:txBody>
          <a:bodyPr/>
          <a:lstStyle/>
          <a:p>
            <a:pPr marL="0" lvl="0" indent="0" algn="just" fontAlgn="auto">
              <a:lnSpc>
                <a:spcPct val="90000"/>
              </a:lnSpc>
              <a:spcBef>
                <a:spcPts val="0"/>
              </a:spcBef>
              <a:buClr>
                <a:schemeClr val="accent1"/>
              </a:buClr>
              <a:buSzPct val="85000"/>
              <a:buNone/>
              <a:defRPr/>
            </a:pPr>
            <a:r>
              <a:rPr lang="en-US" b="1" kern="120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cs typeface="Arial" pitchFamily="34" charset="0"/>
              </a:rPr>
              <a:t>Program  Primer4; </a:t>
            </a:r>
          </a:p>
          <a:p>
            <a:pPr marL="0" lvl="0" indent="0" algn="just" fontAlgn="auto">
              <a:lnSpc>
                <a:spcPct val="90000"/>
              </a:lnSpc>
              <a:spcBef>
                <a:spcPts val="0"/>
              </a:spcBef>
              <a:buClr>
                <a:schemeClr val="accent1"/>
              </a:buClr>
              <a:buSzPct val="85000"/>
              <a:buNone/>
              <a:defRPr/>
            </a:pPr>
            <a:r>
              <a:rPr lang="en-US" b="1" kern="120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cs typeface="Arial" pitchFamily="34" charset="0"/>
              </a:rPr>
              <a:t>   </a:t>
            </a:r>
            <a:r>
              <a:rPr lang="en-US" b="1" kern="1200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cs typeface="Arial" pitchFamily="34" charset="0"/>
              </a:rPr>
              <a:t>var</a:t>
            </a:r>
            <a:r>
              <a:rPr lang="en-US" b="1" kern="120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cs typeface="Arial" pitchFamily="34" charset="0"/>
              </a:rPr>
              <a:t>   x, k, i:  integer;</a:t>
            </a:r>
          </a:p>
          <a:p>
            <a:pPr marL="0" lvl="0" indent="0" algn="just" fontAlgn="auto">
              <a:lnSpc>
                <a:spcPct val="90000"/>
              </a:lnSpc>
              <a:spcBef>
                <a:spcPts val="0"/>
              </a:spcBef>
              <a:buClr>
                <a:schemeClr val="accent1"/>
              </a:buClr>
              <a:buSzPct val="85000"/>
              <a:buNone/>
              <a:defRPr/>
            </a:pPr>
            <a:r>
              <a:rPr lang="en-US" b="1" kern="120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cs typeface="Arial" pitchFamily="34" charset="0"/>
              </a:rPr>
              <a:t>begin </a:t>
            </a:r>
          </a:p>
          <a:p>
            <a:pPr marL="0" lvl="0" indent="0" algn="just" fontAlgn="auto">
              <a:lnSpc>
                <a:spcPct val="90000"/>
              </a:lnSpc>
              <a:spcBef>
                <a:spcPts val="0"/>
              </a:spcBef>
              <a:buClr>
                <a:schemeClr val="accent1"/>
              </a:buClr>
              <a:buSzPct val="85000"/>
              <a:buNone/>
              <a:defRPr/>
            </a:pPr>
            <a:r>
              <a:rPr lang="en-US" b="1" kern="120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cs typeface="Arial" pitchFamily="34" charset="0"/>
              </a:rPr>
              <a:t>   k:=0; i:=1;</a:t>
            </a:r>
          </a:p>
          <a:p>
            <a:pPr lvl="0" algn="just" fontAlgn="auto">
              <a:lnSpc>
                <a:spcPct val="90000"/>
              </a:lnSpc>
              <a:spcBef>
                <a:spcPts val="0"/>
              </a:spcBef>
              <a:buClr>
                <a:schemeClr val="accent1"/>
              </a:buClr>
              <a:buSzPct val="85000"/>
              <a:buNone/>
              <a:defRPr/>
            </a:pPr>
            <a:r>
              <a:rPr lang="en-US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cs typeface="Arial" pitchFamily="34" charset="0"/>
              </a:rPr>
              <a:t>   while  </a:t>
            </a:r>
            <a:r>
              <a:rPr lang="en-US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cs typeface="Arial" pitchFamily="34" charset="0"/>
              </a:rPr>
              <a:t>i</a:t>
            </a:r>
            <a:r>
              <a:rPr lang="en-US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cs typeface="Arial" pitchFamily="34" charset="0"/>
              </a:rPr>
              <a:t>&lt;=10  do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buClr>
                <a:schemeClr val="accent1"/>
              </a:buClr>
              <a:buSzPct val="85000"/>
              <a:buNone/>
              <a:defRPr/>
            </a:pPr>
            <a:r>
              <a:rPr lang="en-US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cs typeface="Arial" pitchFamily="34" charset="0"/>
              </a:rPr>
              <a:t>      begin</a:t>
            </a:r>
          </a:p>
          <a:p>
            <a:pPr algn="just">
              <a:lnSpc>
                <a:spcPct val="90000"/>
              </a:lnSpc>
              <a:spcBef>
                <a:spcPts val="0"/>
              </a:spcBef>
              <a:buClr>
                <a:schemeClr val="accent1"/>
              </a:buClr>
              <a:buSzPct val="85000"/>
              <a:buNone/>
              <a:defRPr/>
            </a:pPr>
            <a:r>
              <a:rPr lang="en-US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cs typeface="Arial" pitchFamily="34" charset="0"/>
              </a:rPr>
              <a:t>         </a:t>
            </a:r>
            <a:r>
              <a:rPr lang="en-US" b="1" dirty="0" err="1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cs typeface="Arial" pitchFamily="34" charset="0"/>
              </a:rPr>
              <a:t>writeln</a:t>
            </a:r>
            <a:r>
              <a:rPr lang="en-US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cs typeface="Arial" pitchFamily="34" charset="0"/>
              </a:rPr>
              <a:t>(‘</a:t>
            </a:r>
            <a:r>
              <a:rPr lang="ru-RU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cs typeface="Arial" pitchFamily="34" charset="0"/>
              </a:rPr>
              <a:t>Введите число</a:t>
            </a:r>
            <a:r>
              <a:rPr lang="ru-RU" b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cs typeface="Arial" pitchFamily="34" charset="0"/>
              </a:rPr>
              <a:t>: </a:t>
            </a:r>
            <a:r>
              <a:rPr lang="ru-RU" b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cs typeface="Arial" pitchFamily="34" charset="0"/>
              </a:rPr>
              <a:t>‘</a:t>
            </a:r>
            <a:r>
              <a:rPr lang="en-US" b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cs typeface="Arial" pitchFamily="34" charset="0"/>
              </a:rPr>
              <a:t>)</a:t>
            </a:r>
            <a:r>
              <a:rPr lang="ru-RU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cs typeface="Arial" pitchFamily="34" charset="0"/>
              </a:rPr>
              <a:t>;</a:t>
            </a:r>
          </a:p>
          <a:p>
            <a:pPr algn="just">
              <a:lnSpc>
                <a:spcPct val="90000"/>
              </a:lnSpc>
              <a:spcBef>
                <a:spcPts val="0"/>
              </a:spcBef>
              <a:buClr>
                <a:schemeClr val="accent1"/>
              </a:buClr>
              <a:buSzPct val="85000"/>
              <a:buNone/>
              <a:defRPr/>
            </a:pPr>
            <a:r>
              <a:rPr lang="en-US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cs typeface="Arial" pitchFamily="34" charset="0"/>
              </a:rPr>
              <a:t>     </a:t>
            </a:r>
            <a:r>
              <a:rPr lang="ru-RU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cs typeface="Arial" pitchFamily="34" charset="0"/>
              </a:rPr>
              <a:t>    </a:t>
            </a:r>
            <a:r>
              <a:rPr lang="en-US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cs typeface="Arial" pitchFamily="34" charset="0"/>
              </a:rPr>
              <a:t>readln</a:t>
            </a:r>
            <a:r>
              <a:rPr lang="en-US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cs typeface="Arial" pitchFamily="34" charset="0"/>
              </a:rPr>
              <a:t>(x</a:t>
            </a:r>
            <a:r>
              <a:rPr lang="en-US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cs typeface="Arial" pitchFamily="34" charset="0"/>
              </a:rPr>
              <a:t>); </a:t>
            </a:r>
            <a:r>
              <a:rPr lang="en-US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cs typeface="Arial" pitchFamily="34" charset="0"/>
              </a:rPr>
              <a:t> i</a:t>
            </a:r>
            <a:r>
              <a:rPr lang="en-US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cs typeface="Arial" pitchFamily="34" charset="0"/>
              </a:rPr>
              <a:t>:=i+1;</a:t>
            </a:r>
            <a:endParaRPr lang="en-US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Arial" pitchFamily="34" charset="0"/>
              <a:cs typeface="Arial" pitchFamily="34" charset="0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buClr>
                <a:schemeClr val="accent1"/>
              </a:buClr>
              <a:buSzPct val="85000"/>
              <a:buNone/>
              <a:defRPr/>
            </a:pPr>
            <a:r>
              <a:rPr lang="en-US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cs typeface="Arial" pitchFamily="34" charset="0"/>
              </a:rPr>
              <a:t>         IF </a:t>
            </a:r>
            <a:r>
              <a:rPr lang="ru-RU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cs typeface="Arial" pitchFamily="34" charset="0"/>
              </a:rPr>
              <a:t>x</a:t>
            </a:r>
            <a:r>
              <a:rPr lang="ru-RU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cs typeface="Arial" pitchFamily="34" charset="0"/>
              </a:rPr>
              <a:t>mod 5 = 0 </a:t>
            </a:r>
            <a:r>
              <a:rPr lang="ru-RU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cs typeface="Arial" pitchFamily="34" charset="0"/>
              </a:rPr>
              <a:t>THEN</a:t>
            </a:r>
            <a:r>
              <a:rPr lang="ru-RU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cs typeface="Arial" pitchFamily="34" charset="0"/>
              </a:rPr>
              <a:t> k:=k+1;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buClr>
                <a:schemeClr val="accent1"/>
              </a:buClr>
              <a:buSzPct val="85000"/>
              <a:buNone/>
              <a:defRPr/>
            </a:pPr>
            <a:r>
              <a:rPr lang="en-US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cs typeface="Arial" pitchFamily="34" charset="0"/>
              </a:rPr>
              <a:t>      end;</a:t>
            </a:r>
          </a:p>
          <a:p>
            <a:pPr algn="just">
              <a:lnSpc>
                <a:spcPct val="90000"/>
              </a:lnSpc>
              <a:spcBef>
                <a:spcPts val="0"/>
              </a:spcBef>
              <a:buClr>
                <a:schemeClr val="accent1"/>
              </a:buClr>
              <a:buSzPct val="85000"/>
              <a:buNone/>
              <a:defRPr/>
            </a:pPr>
            <a:r>
              <a:rPr lang="en-US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cs typeface="Arial" pitchFamily="34" charset="0"/>
              </a:rPr>
              <a:t>   </a:t>
            </a:r>
            <a:r>
              <a:rPr lang="en-US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cs typeface="Arial" pitchFamily="34" charset="0"/>
              </a:rPr>
              <a:t>writeln</a:t>
            </a:r>
            <a:r>
              <a:rPr lang="en-US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cs typeface="Arial" pitchFamily="34" charset="0"/>
              </a:rPr>
              <a:t>(‘</a:t>
            </a:r>
            <a:r>
              <a:rPr lang="ru-RU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cs typeface="Arial" pitchFamily="34" charset="0"/>
              </a:rPr>
              <a:t>Количество: </a:t>
            </a:r>
            <a:r>
              <a:rPr lang="en-US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ru-RU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cs typeface="Arial" pitchFamily="34" charset="0"/>
              </a:rPr>
              <a:t>‘, </a:t>
            </a:r>
            <a:r>
              <a:rPr lang="en-US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cs typeface="Arial" pitchFamily="34" charset="0"/>
              </a:rPr>
              <a:t>k)</a:t>
            </a:r>
            <a:r>
              <a:rPr lang="ru-RU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cs typeface="Arial" pitchFamily="34" charset="0"/>
              </a:rPr>
              <a:t>;</a:t>
            </a:r>
            <a:endParaRPr lang="en-US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Arial" pitchFamily="34" charset="0"/>
              <a:cs typeface="Arial" pitchFamily="34" charset="0"/>
            </a:endParaRPr>
          </a:p>
          <a:p>
            <a:pPr algn="just">
              <a:lnSpc>
                <a:spcPct val="90000"/>
              </a:lnSpc>
              <a:spcBef>
                <a:spcPts val="0"/>
              </a:spcBef>
              <a:buClr>
                <a:schemeClr val="accent1"/>
              </a:buClr>
              <a:buSzPct val="85000"/>
              <a:buNone/>
              <a:defRPr/>
            </a:pPr>
            <a:r>
              <a:rPr lang="en-US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cs typeface="Arial" pitchFamily="34" charset="0"/>
              </a:rPr>
              <a:t>end. </a:t>
            </a:r>
            <a:endParaRPr lang="ru-RU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6308109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>
            <a:lum/>
          </a:blip>
          <a:srcRect/>
          <a:tile tx="0" ty="0" sx="100000" sy="100000" flip="none" algn="tr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43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311956"/>
            <a:ext cx="8715436" cy="1143000"/>
          </a:xfrm>
        </p:spPr>
        <p:txBody>
          <a:bodyPr/>
          <a:lstStyle/>
          <a:p>
            <a:r>
              <a:rPr lang="ru-RU" sz="5400" b="1" cap="all" spc="100" dirty="0" smtClean="0">
                <a:ln w="900" cmpd="sng">
                  <a:solidFill>
                    <a:srgbClr val="CC3300">
                      <a:alpha val="55000"/>
                    </a:srgb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55000" endA="300" endPos="45500" dir="5400000" sy="-100000" algn="bl" rotWithShape="0"/>
                </a:effectLst>
              </a:rPr>
              <a:t>Домашнее  задание</a:t>
            </a:r>
            <a:endParaRPr lang="ru-RU" sz="5400" b="1" cap="all" spc="100" dirty="0">
              <a:ln w="900" cmpd="sng">
                <a:solidFill>
                  <a:srgbClr val="CC3300">
                    <a:alpha val="55000"/>
                  </a:srgbClr>
                </a:solidFill>
                <a:prstDash val="solid"/>
              </a:ln>
              <a:solidFill>
                <a:schemeClr val="accent1">
                  <a:satMod val="200000"/>
                  <a:tint val="3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6350" stA="55000" endA="300" endPos="45500" dir="5400000" sy="-100000" algn="bl" rotWithShape="0"/>
              </a:effectLst>
            </a:endParaRPr>
          </a:p>
        </p:txBody>
      </p:sp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2243400118"/>
              </p:ext>
            </p:extLst>
          </p:nvPr>
        </p:nvGraphicFramePr>
        <p:xfrm>
          <a:off x="71406" y="1454956"/>
          <a:ext cx="8858280" cy="52864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iseño predeterminado">
  <a:themeElements>
    <a:clrScheme name="Другая 16">
      <a:dk1>
        <a:srgbClr val="FFC000"/>
      </a:dk1>
      <a:lt1>
        <a:srgbClr val="3366FF"/>
      </a:lt1>
      <a:dk2>
        <a:srgbClr val="FF9900"/>
      </a:dk2>
      <a:lt2>
        <a:srgbClr val="669900"/>
      </a:lt2>
      <a:accent1>
        <a:srgbClr val="F07F09"/>
      </a:accent1>
      <a:accent2>
        <a:srgbClr val="336600"/>
      </a:accent2>
      <a:accent3>
        <a:srgbClr val="808000"/>
      </a:accent3>
      <a:accent4>
        <a:srgbClr val="FF6600"/>
      </a:accent4>
      <a:accent5>
        <a:srgbClr val="CC6600"/>
      </a:accent5>
      <a:accent6>
        <a:srgbClr val="669900"/>
      </a:accent6>
      <a:hlink>
        <a:srgbClr val="6B9F25"/>
      </a:hlink>
      <a:folHlink>
        <a:srgbClr val="B26B02"/>
      </a:folHlink>
    </a:clrScheme>
    <a:fontScheme name="Diseño predeterminado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iseño predeterminad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5336</TotalTime>
  <Words>282</Words>
  <Application>Microsoft Office PowerPoint</Application>
  <PresentationFormat>Экран (4:3)</PresentationFormat>
  <Paragraphs>63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1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1" baseType="lpstr">
      <vt:lpstr>Arial</vt:lpstr>
      <vt:lpstr>Diseño predeterminado</vt:lpstr>
      <vt:lpstr>PASCAL ABC</vt:lpstr>
      <vt:lpstr>определение</vt:lpstr>
      <vt:lpstr>Структура оператора</vt:lpstr>
      <vt:lpstr>Структура оператора</vt:lpstr>
      <vt:lpstr>Пример программы</vt:lpstr>
      <vt:lpstr>Пример программы</vt:lpstr>
      <vt:lpstr>Пример программы</vt:lpstr>
      <vt:lpstr>Пример программы</vt:lpstr>
      <vt:lpstr>Домашнее  задание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Mariajose</dc:creator>
  <cp:lastModifiedBy>Ludmila Kucenkova</cp:lastModifiedBy>
  <cp:revision>751</cp:revision>
  <dcterms:created xsi:type="dcterms:W3CDTF">2010-05-23T14:28:12Z</dcterms:created>
  <dcterms:modified xsi:type="dcterms:W3CDTF">2022-02-11T09:28:57Z</dcterms:modified>
</cp:coreProperties>
</file>