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71" r:id="rId14"/>
    <p:sldId id="270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247A"/>
    <a:srgbClr val="C52378"/>
    <a:srgbClr val="98124D"/>
    <a:srgbClr val="853E5B"/>
    <a:srgbClr val="F94900"/>
    <a:srgbClr val="613125"/>
    <a:srgbClr val="AC187B"/>
    <a:srgbClr val="542939"/>
    <a:srgbClr val="E4ECD1"/>
    <a:srgbClr val="8ED35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25" autoAdjust="0"/>
    <p:restoredTop sz="96433" autoAdjust="0"/>
  </p:normalViewPr>
  <p:slideViewPr>
    <p:cSldViewPr snapToGrid="0">
      <p:cViewPr varScale="1">
        <p:scale>
          <a:sx n="108" d="100"/>
          <a:sy n="108" d="100"/>
        </p:scale>
        <p:origin x="-16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27638" y="879230"/>
            <a:ext cx="663819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МДОАУ «ЦРР – </a:t>
            </a:r>
            <a:r>
              <a:rPr lang="ru-RU" sz="1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/с №120 г.Орска « Крепыш»</a:t>
            </a:r>
          </a:p>
          <a:p>
            <a:pPr algn="ctr"/>
            <a:endPara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Кружок по воспитанию КГН</a:t>
            </a:r>
          </a:p>
          <a:p>
            <a:pPr algn="ctr"/>
            <a:r>
              <a:rPr lang="ru-RU" sz="36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раннего возраста</a:t>
            </a:r>
          </a:p>
          <a:p>
            <a:pPr algn="ctr"/>
            <a:r>
              <a:rPr lang="ru-RU" sz="36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«я сам»</a:t>
            </a:r>
            <a:endParaRPr lang="ru-RU" sz="36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03885" y="4932484"/>
            <a:ext cx="26816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Воспитатель высшей категории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Васильева Вера Александровна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КГН в старшей группе: формирование и воспитание навыков самообслуживани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8508" y="3376246"/>
            <a:ext cx="35433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37492" y="764931"/>
            <a:ext cx="7200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Формирование привычки следить за своим внешним видомэто умение правильно пользоваться мылом, аккуратно мыть руки, лицо, уши, насухо вытираться после умывания, вешать полотенце на место, пользоваться расческой и носовым платком.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19908" y="5231423"/>
            <a:ext cx="71481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Теплою водою руки чисто моем. Кусочек мыла мы возьмем и ладошки им потрём. Ой лады, лады, лады. не боимся мы воды! Чисто умываемся, всем мы улыбаемся! Ты всегда перед едой руки чисто с мылом мой! </a:t>
            </a:r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lh3.googleusercontent.com/pw/ABLVV85CIuDJt1h8ztgfYztikxiP_B9dUlbgXHqN3wpW9tzSNoymSKN72j8EMS0Aeox_yBvjkTedC3LeN_eV-Y74IoI70-nLFzIfOoVhh8PERKU68ukgMf11u2KzpxTQ-lyuTY5QUpAIEEgZ_9JvhiEYJbTN6gYMkwTWZo4xTZgWPf1JD2raqMzhlvhQSihrnAxRrQVa7WyHFQd1yzCVyQn4f1x09rBkb3sMnitX9pDJALe1Z3ZULn8O4VB-hSCJ2ZQiKhNXiVM_nFV2R6s3dnme3qoK9KPDlNO0yvmNWdSo-8NNNAD0LIJcRgy6Hi-cCPS0tTC9DHNOz76SCfaPje5inCOCwJex09UCrDhgBpJNkhmDw_vmh_UfVwbp5w4dAuwMc_ld0_A9ngYEnSgc9PiFtVYQmlVktPGmFy3mkTlRgWuS6F5Id-QYj-pgnJvSJAi3vPP3hmnVrdBuCJTA-Y5zvzRU_05l2I7Qp3qX8Wo-uZPbuHmQu6sjSNH1YyrbLX1S3-HUAwohce98gzp0fZ4pHJFoF7K2MaLs15SExRT77CKvczpqcGs3XWSzPl4kdqGSTkHxf54UtOVdT8o5ZYHsBKj7lJjkLQIOfAodhtcvFg5ylfzDsypy2ygi4G2NMYP2yIzfKKyGqOwaD_0wE9tP4UNGrZ7qHLRbC7ylbj_lOVEEILpwAAnPWjj3HaFM1ENY-ttpy356n1t9tU0WeEMsZx2IqFjqzTAzf8rqCzJGBUA6w25z6mM3lEmQc_KOZiPbUPGnhrpY_OyHpIREi2SH4CPc3vhlYVnvrSdZrOUS-nuRuOH02IUlq2DhSNS1wgi8QABA2XTWGhl5dUBa9jMhwn8_es3Vi7CWn5jpEKgC12LsgH5vxU37ArPaRiQjWz-leVzztCYBaV1i2gvMk8g1hSrrP3L5=w689-h919-s-no-gm?authuser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6976" y="2013437"/>
            <a:ext cx="3437793" cy="3103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0" name="Picture 4" descr="https://lh3.googleusercontent.com/pw/ABLVV85KKYq8kW53mfxK0qvKmhD_LLfDyfCXJs5Ua5isSJbSU_hGZrK9h7J7LRvz1PDqhCXzhqeGi_7T71AJXFx42QALb7tt0G9llRWunZbCTRonWnkLTKWSHjYbMBpRmw5ru79wknNez3lJVwqoqxQ2PzY5JhFO05o_IGBZLwV8kVGTmWpYGPYCiz1B63OlD4lHTWuvE9igaVmCqgGsbtEBa0Vp57TEzqhQhZOS7xPBKXIP2NwNc3hlgdyz6cjBAYWKs22sJ8HBGmnuUPRvV28ahgcnkKAPc5PmgofcD6B743JUuE3BvqPG0mWOR4g9yf2IftRdL9S8Pk2owNzZimFClXCTKjZfSN3VKjlqNncCBgqaY_bUQ1eC8c_ZDtDbaoMHccQApygB7koIwxDzKuQzlYQZWJW8YIAmrydjVMkOyhMn9j-Key9craE0tuV_hwlPzY5pwT5SEIILf2Zu7JJRdspZPCha9SqLriXpGSJG8-tTqyGmi4J_-sMHxsdCVMetq5bR-tt27IAKQsYATmaRm37UqOMOzahM4ElggxRATrXxw0oT0HF49UUck9EkSXAB6j5gLFwe8av1RIKeAkOqmZ9o1_aD_MI_CzyzNnOG1WEuE7OqvQ18L4-RaYVwxtwxF2R1Pq3DtOTK5H7efI-ZosnVX2gmrfv1ndqIRMhv4GaWm6zeqGRmHd3tuGHvQObkj0LNEG7SvvhUk5Fy1LPRpUKuPYV3Gq8KEprFtIl-qF7ToEcCNaBAqyhqcZJw6aUgxOZQrXvw8OrZbviomZP_G4mbHbcXQlYm-QfezJbmb0Rhqs7ZZa0DUqhd45UhtVRq9u9VtnYegWALGetHvj5fcCK_fEb9EKq980DRWCKBdzRng4ntQ44KM2lFHem6LX5WFLBXzg2lUzQOZokeys5aqH71vstt=w689-h919-s-no-gm?authuser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3870" y="2026014"/>
            <a:ext cx="3472962" cy="3064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98353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81454" y="914400"/>
            <a:ext cx="31652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1,2,3,4,5!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Ручки будем вытирать.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Полотенчиком пушистым,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Вытрем ручки очень быстро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AutoShape 2" descr="https://photos.fife.usercontent.google.com/pw/ABLVV84a2VMTFRKX62IzVAurK6LRGRKiflBPF9jUtPBJk8X2u3GLCBqeTxOtcQ=w689-h919-s-no-gm?authuser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https://photos.fife.usercontent.google.com/pw/ABLVV84a2VMTFRKX62IzVAurK6LRGRKiflBPF9jUtPBJk8X2u3GLCBqeTxOtcQ=w689-h919-s-no-gm?authuser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https://photos.fife.usercontent.google.com/pw/ABLVV84a2VMTFRKX62IzVAurK6LRGRKiflBPF9jUtPBJk8X2u3GLCBqeTxOtcQ=w689-h919-s-no-gm?authuser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https://photos.fife.usercontent.google.com/pw/ABLVV84a2VMTFRKX62IzVAurK6LRGRKiflBPF9jUtPBJk8X2u3GLCBqeTxOtcQ=w689-h919-s-no-gm?authuser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https://photos.fife.usercontent.google.com/pw/ABLVV84a2VMTFRKX62IzVAurK6LRGRKiflBPF9jUtPBJk8X2u3GLCBqeTxOtcQ=w689-h919-s-no-gm?authuser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6" name="AutoShape 14" descr="https://photos.fife.usercontent.google.com/pw/ABLVV84a2VMTFRKX62IzVAurK6LRGRKiflBPF9jUtPBJk8X2u3GLCBqeTxOtcQ=w689-h919-s-no-gm?authuser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8" name="AutoShape 16" descr="https://photos.fife.usercontent.google.com/pw/ABLVV84a2VMTFRKX62IzVAurK6LRGRKiflBPF9jUtPBJk8X2u3GLCBqeTxOtcQ=w689-h919-s-no-gm?authuser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10" name="AutoShape 18" descr="https://lh3.googleusercontent.com/pw/ABLVV87oaNZuBmyuXAYzdzP1TnaiCZzQsxDQDzT_AHJpGjsRzDTz-2xfHQhJpmvHVtXGjlCKEURpuwv13B30nX1L1oUYpgBH2oCYeYwG_ztDTmQGx6C4igJhnLBOsQ3H4FoM4emSTTJ9eW8sr08IZP5ZriwnlteVlWv-DOHteXuc96btXA0qgq1hxEPgn4fFbVtyNrDFUG8frWGqLdmZZVqO-uBfEp17hTJJLO8M_WioDnWdBMN0SBCrJEzRn1fXtIFzgIxIMjVwM7TRoHx_5KTHvRK4A-647SJmkq4FmIDXR8MuNX1JNE7AZUJ1Sts37rwDcLWpHvhCYNVpo0muQ8o_Pj2F2MmCnplN6nJaWTOHC54Q6U_-NmqbgdR2PXEy9isAP4T4H2PLpfDJiheE52yJVEZDX7PfzDAF98ldSJ4u6ryk2EBDZdMDKjr0lZ7gk_D7K1Ayxw0KQCgBvCvYErjsnLOw6VFkhyp_nhw21yCUopdKVX--f6usEOxWtWcVvKe9f92r9O5HCTE3zWeKAnMuJck2x2q6L-gl-e8v9q4DLS9JS8x9HXwU_goE4hKY_ciXLHxkCGxsbEwg5w84hTjJLvQzmi170L6SsYgGOV7h6dVmmV66ZobMFuWDJvU3uoh4w2YBZ81H41T4SvWw_6es4OxYmZkQy1ZIXkjlFBeuaRcPIV04Ki0REetDLf8Ounxpl5nplC0KsbHTqzRc6cYjMtEIHVvrwG9aD0TK1Zzps6BiW9eFueTZJLFGT9qNdKOW6Hs46QaHB74L6r3Q5pXNzE8lraZ9Nl2e1WdOrAOe0cLTxHQEWycgXG-PGLB7nytIqS-gKxA1pdkhS0dTXryQZDVPzjkGjxNKLYY2MPXbKooHw0VACYXJFxNDEN_tZE3g6KWZTthaoOdCQCg5f7tceNrVcYbk=w689-h919-s-no-gm?authuser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12" name="AutoShape 20" descr="https://lh3.googleusercontent.com/pw/ABLVV87oaNZuBmyuXAYzdzP1TnaiCZzQsxDQDzT_AHJpGjsRzDTz-2xfHQhJpmvHVtXGjlCKEURpuwv13B30nX1L1oUYpgBH2oCYeYwG_ztDTmQGx6C4igJhnLBOsQ3H4FoM4emSTTJ9eW8sr08IZP5ZriwnlteVlWv-DOHteXuc96btXA0qgq1hxEPgn4fFbVtyNrDFUG8frWGqLdmZZVqO-uBfEp17hTJJLO8M_WioDnWdBMN0SBCrJEzRn1fXtIFzgIxIMjVwM7TRoHx_5KTHvRK4A-647SJmkq4FmIDXR8MuNX1JNE7AZUJ1Sts37rwDcLWpHvhCYNVpo0muQ8o_Pj2F2MmCnplN6nJaWTOHC54Q6U_-NmqbgdR2PXEy9isAP4T4H2PLpfDJiheE52yJVEZDX7PfzDAF98ldSJ4u6ryk2EBDZdMDKjr0lZ7gk_D7K1Ayxw0KQCgBvCvYErjsnLOw6VFkhyp_nhw21yCUopdKVX--f6usEOxWtWcVvKe9f92r9O5HCTE3zWeKAnMuJck2x2q6L-gl-e8v9q4DLS9JS8x9HXwU_goE4hKY_ciXLHxkCGxsbEwg5w84hTjJLvQzmi170L6SsYgGOV7h6dVmmV66ZobMFuWDJvU3uoh4w2YBZ81H41T4SvWw_6es4OxYmZkQy1ZIXkjlFBeuaRcPIV04Ki0REetDLf8Ounxpl5nplC0KsbHTqzRc6cYjMtEIHVvrwG9aD0TK1Zzps6BiW9eFueTZJLFGT9qNdKOW6Hs46QaHB74L6r3Q5pXNzE8lraZ9Nl2e1WdOrAOe0cLTxHQEWycgXG-PGLB7nytIqS-gKxA1pdkhS0dTXryQZDVPzjkGjxNKLYY2MPXbKooHw0VACYXJFxNDEN_tZE3g6KWZTthaoOdCQCg5f7tceNrVcYbk=w689-h919-s-no-gm?authuser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14" name="AutoShape 22" descr="https://lh3.googleusercontent.com/pw/ABLVV87oaNZuBmyuXAYzdzP1TnaiCZzQsxDQDzT_AHJpGjsRzDTz-2xfHQhJpmvHVtXGjlCKEURpuwv13B30nX1L1oUYpgBH2oCYeYwG_ztDTmQGx6C4igJhnLBOsQ3H4FoM4emSTTJ9eW8sr08IZP5ZriwnlteVlWv-DOHteXuc96btXA0qgq1hxEPgn4fFbVtyNrDFUG8frWGqLdmZZVqO-uBfEp17hTJJLO8M_WioDnWdBMN0SBCrJEzRn1fXtIFzgIxIMjVwM7TRoHx_5KTHvRK4A-647SJmkq4FmIDXR8MuNX1JNE7AZUJ1Sts37rwDcLWpHvhCYNVpo0muQ8o_Pj2F2MmCnplN6nJaWTOHC54Q6U_-NmqbgdR2PXEy9isAP4T4H2PLpfDJiheE52yJVEZDX7PfzDAF98ldSJ4u6ryk2EBDZdMDKjr0lZ7gk_D7K1Ayxw0KQCgBvCvYErjsnLOw6VFkhyp_nhw21yCUopdKVX--f6usEOxWtWcVvKe9f92r9O5HCTE3zWeKAnMuJck2x2q6L-gl-e8v9q4DLS9JS8x9HXwU_goE4hKY_ciXLHxkCGxsbEwg5w84hTjJLvQzmi170L6SsYgGOV7h6dVmmV66ZobMFuWDJvU3uoh4w2YBZ81H41T4SvWw_6es4OxYmZkQy1ZIXkjlFBeuaRcPIV04Ki0REetDLf8Ounxpl5nplC0KsbHTqzRc6cYjMtEIHVvrwG9aD0TK1Zzps6BiW9eFueTZJLFGT9qNdKOW6Hs46QaHB74L6r3Q5pXNzE8lraZ9Nl2e1WdOrAOe0cLTxHQEWycgXG-PGLB7nytIqS-gKxA1pdkhS0dTXryQZDVPzjkGjxNKLYY2MPXbKooHw0VACYXJFxNDEN_tZE3g6KWZTthaoOdCQCg5f7tceNrVcYbk=w689-h919-s-no-gm?authuser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15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6546" y="1354015"/>
            <a:ext cx="3580300" cy="4659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217" name="AutoShape 25" descr="https://lh3.googleusercontent.com/pw/ABLVV84FUTWVTtsqwzYyETWdMDzU4rghUnTke-CVcpyeEiznG3h_iPUKPvJn_-9d4XykemUsfRTEa7g_hjsxc_YuuWczWgh-6ISzpFeGRv6N6Mikd2ulx0sstPjYis0MaN_FlJbhtPfJOibUZfUAmubLIRoCbWig-VR5oJVGHAdfLpwM8EfnWNiKbBovZuF-d1KuwXh8Nw78_SgSXeAbcvV59T3l4EVlk-KtoAEVbXoNPA6H_5qTdwmLSIkIcDeS6FRPlOMTNbsTiTmXiTX0SYYe-Nh3NdbsqNAgqC3aItcVg7UsA5oVu7A0hO0zTYL58UEiQKUGMR4s_msIrxjUs7eVJh_4NHv4I-U00kDE0qN0zlcknpwnFst0wWc0lyFa7JrRfMQ0a5xcMcPc_8JkF60LXX7XA_9QogJ3lwQXhJbiWeF6J7aSltQfs8p6frWNfmxEhASDVaIKkCszEpxwPZULd57stERuym7LihKOd9FqN5FCEkf02RiYo2lpwOqqHPBNx6v2f7sk2ITOD3VKqD828ekGOQl_aFll2DH_Eo-G3yudYMfvKLiLvscnsHUS7dc0AvB-H3ciCd99p_kLAzO2e1PsotaaMT_NDj-Q5eZBjyzfcYA3AXhzI7bbPYj2nrYMDUAK9a-g2CsCO-MjXQUDg1QvDp2b0_jBFy-s4-S46g-YSsemIJ4G7TNxptn_WoSKPgfWxp8mQrqyWNJ8BP0zbdTwYvCa0RVOWPaf1uBpYSQUNQJFQ5hIBRu1dmM1hXVD51MfAsUwo431gHWPkktu-SjuUgoLcxz8IBHEvGn3V001sV3ksw2kdKXqKMbdNRutCZb2gRdkQrF8LlVzK_BINx_LC6kECFTs3RmDQRrzbMImu462EvM8Q4CNGnndgbaJjmkbbHPmLZKXemtSPSkYZiBrc6cu=w689-h919-s-no-gm?authuser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18" name="Picture 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9093" y="2235080"/>
            <a:ext cx="2991215" cy="3778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98353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95753" y="1028700"/>
            <a:ext cx="31652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мы делаем расческой?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Маше делаем прическу.</a:t>
            </a:r>
          </a:p>
          <a:p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lh3.googleusercontent.com/pw/ABLVV84m9JX8dVknDTMri43l2CK3XHBPfK3fEkopnciC7mcPZY8bkErS7anW4ECvRdGvyEvKfT_6e6gN73dPqOCFomqVMKAOjaw9VOWPM96Jq4DsOx-2NEGgcYt8Ftvyt0nKBAcAunNw9lKGHoPDVaUPXm9voshxkWzUMraqAxNCfyNIyYFJzhtLO4DteuRq9hLH-7KLhRdKUCLiwmtNNHGti5EB0u0eMw3N-CIe9WdVHNxw5-F94bYGle--FBBPrPbsPkVuKuoEuviXuBJ2QZE-Xw3uFDUHyNkbXlIuS-VaWOTRCUNv8FsjK5E6rst_KLZsNKA9yR7kLvmzNtiQxZh5UeNpipGC_JU4oVkjWZ2RBb__FU2mhoVSCIWNQMLKcqSyNXrv1p99g0dr6PL3aui_-aOHgQ6vo28VJxI-bJfSdVHFzRxernNCkXsFrYuH8Kuckgt3W724In8gUvykZzWWtKWs7LSbMoWQJ6QySD9aHJZdHwsEvCZ1SKZGcTuPlyP1AUWkUx61a9sHeRDJsw4Nr47sZrHEkyK5i_Ga6PNImaCWqaXkeAHDlaLrAsf91ViCEmT9zTr_BbfVWPDSr9EbNzpcqYHX4e_w95E3bVZoJcGMsn84LRMugTvHD_3uApamI9ExqnQQlM91GAPCZRvWDtkpMuQmrz8NshyVBIN_wwumx1mKxOKNit-QffC8_S8I1cGfqOnX3qkTyCGmNhAHyhjG4UX3E89rTk3tjHSyh71DvRdVS778tybK1e_nTiqHpWFRjXmkgGaEIkcpA6tRHF3C-FVCWH1dDIZkwoYm5Cte79R11NmLYr8pudAw7YCIRLIhtjfPUJ1J4_MIN20s0knSHBhamIp6MhpeDqRb3RkKk6MOyv-Zleep8Fb1DacdEwYdXdDoqWyHOveHk9nJOKyBQt_B=w689-h919-s-no-gm?authuser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1454" y="1995853"/>
            <a:ext cx="3446585" cy="3930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https://lh3.googleusercontent.com/pw/ABLVV84_fFYQukn4lFDp0yCdJtpt6bUqZtnq3HTiTbQhhXODQSHzoCxV1_7x-Tnc-P3mCHZjadE9l4Zq_AP4kURSu5PU-Yah4s1CW74tMVY6hGx1tR54xcTeQ6Bpy3nq_Tn5rrln2qR2Y8_Zv7BDgUY3ZTE_x8q0qi7G8jUHMsDdmItRbEOnncNWU83QN3ZYjALNEhWpRVSnzy-DcQJb4V3cBn6TXylY8jlzVlSAKVnZ0C0aa8wztxBbmpyc8l7i3x15Y3oOzzI31jUnMl6dDEk3hdgyMvtvXmH11pPGt4quZdqRR8UykR7PHX0vzp5NwgTmob0iWAAsUKq8mVLc0vf9jPptl3ThItDN_b5gpUmVPlVCzVJ5tKf_OnNxqVV56nompF4QNRENSPXG3HS06dJxJ9DQm1YTXwzxSJvWzVeoW456Ju8KxN_IVNjqTvMgwsbqUcWhWywrxvf9BeR4I-dFEtnbVjnP7dOLA3Fw4TlIEzZyeUCPNjVajEu7Tyxjzw26qEmnb3ASr9Mr-W0BNS7YAc8NFPwPzr_cjVBGz1JNGNu-LSjxJpggTh-mjWj66nYFgf2kWrw5yLUCBi4xEu3kNnxSgY62sFv20cfjYfUApXlPwowEyt7zceedu7b71RV1aQDWxOJYy8JHEqU9hx8J7IoIYzmyWuM5rbb8WSum5U04_dkgpRdZWkT6j-bZ0ZTLQ_ML2sMpIA5-1sfqOrVovVr8CtxpCvcwVvTCPosTFqzzdoDbZerCPVgCD5Y_81srOjd8ik9wr64gLZJUrH5rNzopxOBch2TFEakWMjZyUFycBmDkWgr7mGfc60aO0svawldgj4NeKH2CqUyB-ro2IvenI_XYN8BvNE4MjYXMAwTDKmXnDG4ZiBsG-9RcSvbtKaK9hd_coRvN2MMSLyq9yjafdlkN=w689-h919-s-no-gm?authuser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7236" y="1995854"/>
            <a:ext cx="3633910" cy="3947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037992" y="1019908"/>
            <a:ext cx="31740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Маша в зеркало глядит: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Нет вихров – приятный вид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8353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6622" y="764932"/>
            <a:ext cx="38598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Если носик твой сопит,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Значит он совсем забит.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Свой платочек доставай,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Нос получше вытирай!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AutoShape 2" descr="https://lh3.googleusercontent.com/pw/ABLVV84xRBIQOjpmFP1QXCaNDiCzX4yfU5hJfH88zxEmSnKLMHmezsEHFcEDN82-U2bLI5yK9bYEM-53g2fWr8ya9YB2KeEkkygHMUSIPIDafPKE03sZqrd3gnMr-bqPnMsW5sP7_o4aSNwdeHZlSCI8ELVuylzl0JGoUZjQYRLkNZ1LmgsD5uFRxCJaoetMUgAiMxO_8jxvclxqvjndofGc7C7_wTRS7422SKpiD4DbTtspxeVvNDoKW2a0dGXLdTAY9N4rXhh1R0LeFsHbvjIzreh9nB7xI_OSDx_hDwpejMOIsKBEutqEAf30QKgC9Qwz1SZA6b1EAcsYfKkfTD4UY_vvjUhCK0l0FF8LlAsDDCfvkZz8zBAxQ9A7FXegERqch-anHLrKaFnD-yHphluDhMNxIGwXJTmsR9R_BZ0z1Zn4xRvlu9IDzthAsqRbqqw_FKa7-3XUGtku4wUUVwfqD6XvC_j_vG3yPryrPTGZV00BU4o0Rp3jv3QJTI4mKCj82NNJrixGex_4XhmD6roXQIigABTA_Pt7aTkM4uZR8PQ6ca_MbVgToLgF--ixP8naLl-DNcKDURHVrddEHTHMXfgRz5ejMb2ubgg2IcciqSrlU1puBYa5Nz4qYWzW2BCPI-enVbKfNYb0HeoYecSznwsCmj6OCkm4gCXPYyXuiF327SV-aMxFMx2pWRayeCJNdI5xWf4vVV9M5qmlCP1olAomgMQIvdRDuk-TApogr-wSovxdKgZ756W_wzr3QAI1lObs_XDeO9Eo9xmsUx9xSfTNQ0IeGYh-jj8UkpqwDJAaRpVKxnO1FDtI-xaw176BDVnN9Srl_fai6PS6q5S97x91Eo1M5Ifj_ob5VTuFndA7YibhPa993Gzce1T3nF2LzMsueRqH0MPgwnD5AyjCuSkJWmsj=w689-h919-s-no-gm?authuser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https://lh3.googleusercontent.com/pw/ABLVV84xRBIQOjpmFP1QXCaNDiCzX4yfU5hJfH88zxEmSnKLMHmezsEHFcEDN82-U2bLI5yK9bYEM-53g2fWr8ya9YB2KeEkkygHMUSIPIDafPKE03sZqrd3gnMr-bqPnMsW5sP7_o4aSNwdeHZlSCI8ELVuylzl0JGoUZjQYRLkNZ1LmgsD5uFRxCJaoetMUgAiMxO_8jxvclxqvjndofGc7C7_wTRS7422SKpiD4DbTtspxeVvNDoKW2a0dGXLdTAY9N4rXhh1R0LeFsHbvjIzreh9nB7xI_OSDx_hDwpejMOIsKBEutqEAf30QKgC9Qwz1SZA6b1EAcsYfKkfTD4UY_vvjUhCK0l0FF8LlAsDDCfvkZz8zBAxQ9A7FXegERqch-anHLrKaFnD-yHphluDhMNxIGwXJTmsR9R_BZ0z1Zn4xRvlu9IDzthAsqRbqqw_FKa7-3XUGtku4wUUVwfqD6XvC_j_vG3yPryrPTGZV00BU4o0Rp3jv3QJTI4mKCj82NNJrixGex_4XhmD6roXQIigABTA_Pt7aTkM4uZR8PQ6ca_MbVgToLgF--ixP8naLl-DNcKDURHVrddEHTHMXfgRz5ejMb2ubgg2IcciqSrlU1puBYa5Nz4qYWzW2BCPI-enVbKfNYb0HeoYecSznwsCmj6OCkm4gCXPYyXuiF327SV-aMxFMx2pWRayeCJNdI5xWf4vVV9M5qmlCP1olAomgMQIvdRDuk-TApogr-wSovxdKgZ756W_wzr3QAI1lObs_XDeO9Eo9xmsUx9xSfTNQ0IeGYh-jj8UkpqwDJAaRpVKxnO1FDtI-xaw176BDVnN9Srl_fai6PS6q5S97x91Eo1M5Ifj_ob5VTuFndA7YibhPa993Gzce1T3nF2LzMsueRqH0MPgwnD5AyjCuSkJWmsj=w689-h919-s-no-gm?authuser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https://lh3.googleusercontent.com/pw/ABLVV84xRBIQOjpmFP1QXCaNDiCzX4yfU5hJfH88zxEmSnKLMHmezsEHFcEDN82-U2bLI5yK9bYEM-53g2fWr8ya9YB2KeEkkygHMUSIPIDafPKE03sZqrd3gnMr-bqPnMsW5sP7_o4aSNwdeHZlSCI8ELVuylzl0JGoUZjQYRLkNZ1LmgsD5uFRxCJaoetMUgAiMxO_8jxvclxqvjndofGc7C7_wTRS7422SKpiD4DbTtspxeVvNDoKW2a0dGXLdTAY9N4rXhh1R0LeFsHbvjIzreh9nB7xI_OSDx_hDwpejMOIsKBEutqEAf30QKgC9Qwz1SZA6b1EAcsYfKkfTD4UY_vvjUhCK0l0FF8LlAsDDCfvkZz8zBAxQ9A7FXegERqch-anHLrKaFnD-yHphluDhMNxIGwXJTmsR9R_BZ0z1Zn4xRvlu9IDzthAsqRbqqw_FKa7-3XUGtku4wUUVwfqD6XvC_j_vG3yPryrPTGZV00BU4o0Rp3jv3QJTI4mKCj82NNJrixGex_4XhmD6roXQIigABTA_Pt7aTkM4uZR8PQ6ca_MbVgToLgF--ixP8naLl-DNcKDURHVrddEHTHMXfgRz5ejMb2ubgg2IcciqSrlU1puBYa5Nz4qYWzW2BCPI-enVbKfNYb0HeoYecSznwsCmj6OCkm4gCXPYyXuiF327SV-aMxFMx2pWRayeCJNdI5xWf4vVV9M5qmlCP1olAomgMQIvdRDuk-TApogr-wSovxdKgZ756W_wzr3QAI1lObs_XDeO9Eo9xmsUx9xSfTNQ0IeGYh-jj8UkpqwDJAaRpVKxnO1FDtI-xaw176BDVnN9Srl_fai6PS6q5S97x91Eo1M5Ifj_ob5VTuFndA7YibhPa993Gzce1T3nF2LzMsueRqH0MPgwnD5AyjCuSkJWmsj=w689-h919-s-no-gm?authuser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1955" y="896996"/>
            <a:ext cx="4327646" cy="513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7" name="Picture 13" descr="Культурно - гигиенические навыки у детей 3 - 4 ле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2004645"/>
            <a:ext cx="2584940" cy="41037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98353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37491" y="826478"/>
            <a:ext cx="72888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Также к концу учебного года дети должны сами одеваться и раздеваться, в определённой последовательности, складывать вещи, следить за своим внешним видом, замечать непорядок в одежде и устранять его при небольшой помощи взрослых.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43300" y="5380892"/>
            <a:ext cx="47478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на стульчике сижу и со стульчиком дружу!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Всю одежду аккуратно я на стульчик разложу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lh3.googleusercontent.com/pw/ABLVV86lTij2FO5tjls3hG4Lek4Ux7xMFcmiZZdZztecj_3CIHF6e-SqwPe1wSIIufq-qUWAZEgc-luO0Cc4MKRcH_pjfX8eTjZnM92JBp_dmGDrZkZSfK4NxQosVE9ZUjOhgWXhIvhClo2gaELY7LPsunEf5w_jCHa_7XF2C229mhN6pc57k3YKWtg7grPG9fgaYiP7XNFdCFluUNmChs44g7HxItyCADS_IFHWwtPPg8WAWrksE0oCtklOMsO2TNsEggHMK6Sl_gjlYVU0KADVp7CMuQxcn6CTa3eFwUj8giRiEFUv0AipIAjNqhPEWFd_R8ceC_Q-ORV5ZxuZMlfaFx8U_Q_TaWz6_RXfRx94mUe30cL0Ky2GFciuc2cPXkoItR5RO0-QXIrwL4wINlWFgYtQOLWFUdswoqCpxmuY2dh58giTdA1s46Ui1oT9d4Nr90oFSe-WO4IAzzzSchYdZt35YYHtkGpgE-Tmi0bch2x3CWVCY0oxCUBimirVO7j8XnpJqO6HavhP0k9gqFbQp1WSgS5ZJl3vSlmDfAGii2OQbmgZUhNGow5ucvLexX_ld-DQzoagrMk_YAmIOvHstSe1sMAgBrzkyYXGgGftrQlkvxdTDEn5Q3LylkkvVLYpxLSmdcx_eFNq3M2Tl8EAs6spgKMJW9Cob4Wll2ut81919dxFaw7cb1BBgCXaOG8OwEzEcpNLGYUB1ZpnEwC68I3lMa04OMESM4RSbJFlzNRHroXngyq7yEMDIL2O8dE99u1D9_JeQEzhK7wP_eSWPYroG5Y3xiHpAoWLgfCYJ0acIIPSSGTMtZASQzR5YjUU7x7zCVyg-Rva9HNYKk03gPfOxhPKFUf7zjqgYN6BMGF2uiQrxFeDatsFBt-3va_Y2_vxJipBPocuQk7ToOztUJLmTagZ=w689-h919-s-no-gm?authuser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4545" y="2013438"/>
            <a:ext cx="2971800" cy="3358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https://lh3.googleusercontent.com/pw/ABLVV8612-XEhnVglOVWHRQYNIRguR1vrwpIAgu3KowpI0Lqr4bpIYYoQvnB-rfm1-2bucSt6MfV1TKXDXAE-oj5pIRwI3bzs0G0waIZfG4eTriKHX7OEFV5uBpT8XC5yBH4uh2LCi4dLPs3Sb-N7X6eqZIGF9YuZy0JkAhmsV0Qlkk0JrOoRuNjiCb_wmNrUat-xfJhw6Hm7gwofdrFslf7xWsJRO8j3AvuqmS4EsCsNdt91OR9mnvwx7VZyuda2SjpuFAWyH8jYojkinqebHAw_IP5dWn4aYnrPae0Ud0jobcY3ikWVftqRlDE_ypBTT2EkcldYK194eZgnDVZCFwKnZeucJK0ERmo99jhHawEJMRg0sUN0jBPpCMJciVkfdaRTl74fmovw95JSG_2P2H0VbxyAtczbtAycRnSyikKQTeH9NQAztutLgE6MyMNzRnLbt2urd0y2EpkqAZjhzzmkQdVyjtTyP5O2yFZBEGQWdf3vHo2ODl11yKASTd-fJhDPS3HtkuGaWUgTEwnUrWM9Hxj0fN2jdybAJNMsOpw9clhszjnLT80_4lRy-NMsiyXhbYLAWFyX9tcoKsoyBAF7uunLoRGoQLdIM8uUj7CDRmYvt3ksXVIPn6mTJWfA3qpRc7XjdwNYYG_F8SyNOXhGjXyNmYU619t0tDpqpQ-QS7jqlQ-oj-9ed96qTjf2Mg1vEFX9RYJvHar9UIj6Qs6mC3Shb9k9A32Yb5fhHObsIWXKjAxbZNytWQODR-OthdoaXpWMDsTYrmYVLw8PzOE507rg5D0RE-n8Qgvb1SRtdQxS5IxbUplXoDJeRDxia44ChnB-oK0mZvB1fde7s2qFrVc0Yqq_PUZMrxjHArNqDK7Hl6JqVhGCQ_CgVGdjCWv_G8n3ZnnF8JB3NoM_imhIe5QOdZ3=w689-h919-s-no-gm?authuser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1808" y="1995853"/>
            <a:ext cx="3112477" cy="3420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98353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51792" y="606669"/>
            <a:ext cx="27695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1,2,3,4,5.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Собираемся гулять!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Будем быстро одеваться,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Не зевать и не толкаться,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Будем дружно играть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 друг другу уступать!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lh3.googleusercontent.com/pw/ABLVV856amRrXJlEjzxsJrNb21gQSOiQAdI-2MQ2EkkGqN5FHn1WNmMcIhkm9CEinP2XSItFUCPWHrcLrb-VY5x1ZCO19fRmkWJ28BWgpn79s_rZTXZ57lSrJ4-x3sf9LT9iuDQeO5mYwml_Za9t-nAvJDXO2C0LP4Lxp3TwzfznNpMcvsnMnZxlPercrKfVul8nKg01Y4uBtyLc6E5TBS3J9lBoJoD3fVMcudURrS5V5TMP81taedk-CVnVZ_wnpleNz3zFxLWRx43Ba4AmPKTH4mR8MH0F7HNQ9lBi3TFMY9qJenxPPWwroVnZLcgPdQP9nLW_2v_vgdACECuLFZh8mlFpMlQGhzgapLbuBvi5ifXOI_cwrMT2_4E2ko46qM5j4gZbi6wZhMyFmtehPLV1G36sWcStcsHmkP4WFiEV3tcDjLJqP1MIU0S5vO_INTuBL3hutPeAELqekJ5TNnOHIS3pGQiBPrnY3ad9YoY5Q41FiTNX69ORz2ZHj1uWMbCQASbtCy3jP6zYxiUrV5dtlu4X2iX0Axho3vUZ3ma7Eqc__WvHmqvg68FFvwhrI2T2rWbRrU_W02dYCGlX2qKN2zOkXYrFwPOC_28d2vTqREdH4X38_B1-pSlXa1egEPifM1OHhi8mfmsfHDDGwloHXVI1TrEN3kLiXog7vwZU1UE0heVm-NG0LPf5LO6P34dTs_IE30Vt5PGsPc5fejjNegB30cZ78m9h0qKBe_WoQzgMhEAlmTXcJulQU-u8SC6rw32mLLZB_soFYSQ4yxCXoZwvUqc0GM5CxFcWmeKS6-DtFtCGHYY9V_N_ae34Hf0ku6vltkxUQ06uhed-QfpcZFX2n2Dz54RJV16yHUkSjXdxN73XKyvHILA1TN1xvpT7Ctm9ZRubKhEWJiSYqvGEZqulkBI=w689-h919-s-no-gm?authuser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5822" y="2439254"/>
            <a:ext cx="2684338" cy="3580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0701" y="993531"/>
            <a:ext cx="3782521" cy="5045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98353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6623" y="835269"/>
            <a:ext cx="71745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Уже в 1 младшей группе дети должны знать место каждой вещи, игрушке и убирать всё на свои места.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27076" y="4440115"/>
            <a:ext cx="26201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Тили- бом, тили- бом,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Убираем весь наш дом,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Вот и кончилась игра,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Убирать нам всё пора,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Все игрушки ждут,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Когда их уберут.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lh3.googleusercontent.com/pw/ABLVV86uDYG09ksVFPz58seRBWlKCStcdiqITStkZ_TmSuRZ-FMyhGmlBCsRAjPAef-h4lkG0ZDMNP0xy_5o0H2g_hU-y4rg6TknsNsrGrgfrkJUaV62m9yGvpX0oWOh1UTeSha3qUeynK9uBpEGNqbfi_chHL8fu6ISCI0Rj_xSnovt0T6ys28Qxz-2XHYs7n6tnWNJ2xkQsO50CWAUsHeR2KDoHt3wFSxj-ZDWQyPqxcP72kDnM7qaOtXiNLUMiizSC7WzGi5UE65Z8JpjucM-IGplrDk936GtYdX-rKYWHtHPw0qmX6b9xSZ0u2qg_5o2RbQaasOeOHJNIbQQe6VYHru8pRJyKRYqrievdKfJZ9UFuNt3Uk0zvAtMi-GNcpQqZNvHvY1uRITgAYVZaMuN5YU8AuGF6P11fdWPkQ-hLD1aGI79I7rRffGtU3fhwkniKyDFUp4qXV3YOhS43r8hpP4qC19pepHRFhKoVei6OQ5Btz98smxWJlyq0t08rauxs7KmReJ__9F49H7-DUjUmD33_c9vKcH_wSQUrFi1xOnX5SCxZoT1HP0QN0-W2P9dfKUG_9-aHdjA4z_XFSyikwSOFnivWkiLPuZlsC8tJWuOWDgrFMRVkxDNzvijajOpeUs9eUdxIadMEXp7zxHMz5IR6u5RgBwbHJbEKHfLJHYUMsspFJ2m34y-6UeouTbT-JqIh0Uo60BrwkdKhJpo1kyRg-ULNtg78w1jfcIKtn--ZqB0EKAhy01mSW4GFCe3GN8SAntBIdwJ3tBw2kM-Txl4a2UamHNvt6_IxwdVwcwaQUPjF6wXCSMYUL0kMoPVKZGrAzlinOQdeJjtuJl8CxbzfGLIQ2ip94-Ba5O00vCRgYWTqqH8TfQpq_MWR_06g7H7yFRunOhvHZP8OR6W0WU1wL0=w689-h919-s-no-gm?authuser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746" y="1630363"/>
            <a:ext cx="3273424" cy="436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https://lh3.googleusercontent.com/pw/ABLVV86wQ_um_ATTStz0Vb8acuBpE9wW01glfQxZ3FOAaSz7DYgP2bVs2SDeHBc6KLYAtWwaX9NDbaZGwAaWUMy7PrsNoY9GqubiGywdE4DyZA3iZmD6K3Ptl00l0fhB3Ni4VTp3p1Ik53p7tONnGN-5l_5mISBvMsIWJ-T5dOCFt7sBdmDWas01gXStPTQzT3MhGZkzvovRnGJuYxOrU0d3OIpIdCjm0AgAb32W74PoWs2h5ZxBqoZhI9uvcYuOSfHoFYG4Z4UlYjz8IHiPPRlQXHZAAf8YfL7q4s6QHXo-yBM4bJzf8tXeMqCJWL4YeMk0xbW1CK_9UTp7M8CJgjL-IHe7eLst0aKxMc58MLp2HopXvSoyx_G64M5jo_VNXkJmJIHoWjKIbdfszNY-rLgTx7rQjkVEo1MczouGHMBIcuGeNzfYTIY_ynIuWBrRowxajUp_Q3aSl_Rnpcae6_JpwdXHvSWyBS4AWow6fHhvijtQr506lKhz1OGEmpRmQcF-uw8MTVfhkyDYciTnAVJoMUonM3aVIsFhFjKXbzNestGGc1PjtpENHK-LYj0bYYOXOm3RcTXVSHWNPy6h2beQpxD-ebXJ9b0ZVV4xTMl2NDQvISge22zpo29wwPkGc997iE8dHSOepmj_wB4u5J9m-O4B2a6AYqbfdb1AzVtaXbgsoKfY0RkNHFlJpVwayLeQxncZ_ZxIQYT9_1KsOWjYzhSY-r4xR3k5RDSVKOV8Ll95C1yUjlg4fopV8u8GRN7JWG4xIk8lbVtSyM8qn0xLnjo6-Onwd0f5uF0egcEnn6hojvV-UshYmpj1VCVhrlfzS_gFvAQ1ihnocOCpcoR9aRFDHNV3b5tCXaNHeLxYT9ssSmnmqwiCaJMOZhdkTCOjMF9E-fxQJC0p_jB671FA-m_ee1M=w689-h919-s-no-gm?authuser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0284" y="1266092"/>
            <a:ext cx="2904148" cy="3147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98353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55077" y="782516"/>
            <a:ext cx="7218485" cy="1204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Воспитание культурно-гигиенических навыков у детей- первооснова всей дальнейшей работы и основа для развития физически крепкого ребёнка. К тому же культурно-гигиенические навыки – являются первой и основной ступенью для трудового воспитания.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s://lh3.googleusercontent.com/pw/ABLVV84i2BatVYLvKv41ekO-xwcT290WL6xJQ1d0GWvlz1kQNJ23X1Hx9147rR7bQ3z9wSygvZ6z0FRp65sc2iG4NiBHs0nALxJRVMV4_4FkjInJHOViYejv7xJs08wqJvjRoH_3j9wQ-TMKyhIcj5eaxpJxTz3oxABTuQqbC1z7O4_i3YWOm1rAGaGJQ7e0fj7ZkVx9O9wkjIY6qBNRPEBQvDS9YLh7BrkqZWa9Bc3NsTpkUr-PFbUjbTIwoWqERFD6X5hh55uIPzky6bPLyxHLOrlSW2Aaz2gMl9pqTS1SPcRe1BbsZRDDTZv9v-EqVLPsUHMqjb5Jn9M2KA3czhU1amfZUm5AzkUb-5RNPQPinl-3EuDL93O6Di5hhRkXlUCQ9gKjgf__pU4tIjJfAAUuS1VFE-w98LRZuo6lV-SRq_5mgBeHLFWW93pIKpL0P3EK3GZeVrR6VJM8cz2ttoBVFcmRYQSmqkH-2kTtc3gM05Iskoc8PGBvyTM1ZmfdIlLNDu9wJvIjaCq876n8dMrrwd6O6LI71qVz5odPDPu2z71EgPrx23_oYqWuyJX4SLJNCm0eYd5tJmiAUVKUhaM09lwREVUFAv3DNdgKLWo7KMyZmGK7z4SZgP7kAGeapm2QiihWrWc4ZjTVxF7ij5ZlUd5jyo5m9hPvGumffkNTbjLEcCHLz3wBKwPDMo7JXl3nQx0mA94HNc0_0Kl4yOtUEZqWJP6xIO_FtBeUnHhGIGHEWuFlqtfLfKp7AqCQnO3UoVa5H_L9Z_oDH5A7_SF2g3ekSZf4Lg8j_Ys5LOHW5rvbovVgpjT9xhWtB1w3IRS6QT2tLaP-kHcQP4tJG20zKbecTytZNWYHceZOLjYZoxNzvX4Fxog4Yo2wRfxUtlBdXf5MutxN4rVZYOm2Oq4zePcoUn8=w689-h919-s-no-gm?authuser=0"/>
          <p:cNvPicPr>
            <a:picLocks noChangeAspect="1" noChangeArrowheads="1"/>
          </p:cNvPicPr>
          <p:nvPr/>
        </p:nvPicPr>
        <p:blipFill>
          <a:blip r:embed="rId3"/>
          <a:srcRect b="17501"/>
          <a:stretch>
            <a:fillRect/>
          </a:stretch>
        </p:blipFill>
        <p:spPr bwMode="auto">
          <a:xfrm>
            <a:off x="2995491" y="2303585"/>
            <a:ext cx="3088785" cy="3534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Личная гигиена картинки для детей - 25 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3817" y="3435229"/>
            <a:ext cx="2051788" cy="2710594"/>
          </a:xfrm>
          <a:prstGeom prst="rect">
            <a:avLst/>
          </a:prstGeom>
          <a:noFill/>
        </p:spPr>
      </p:pic>
      <p:pic>
        <p:nvPicPr>
          <p:cNvPr id="2056" name="Picture 8" descr="Консультация для родителей. Формирование культурно-гигиенических навыков у  детей с ограниченными возможностями здоровья. | МАДОУ №53 &quot;Рябинушка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5947" y="3236424"/>
            <a:ext cx="1969476" cy="29428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98353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06950" y="683374"/>
            <a:ext cx="47300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 smtClean="0">
                <a:solidFill>
                  <a:srgbClr val="0070C0"/>
                </a:solidFill>
              </a:rPr>
              <a:t>АКТУАЛЬНОСТЬ ТЕМЫ:</a:t>
            </a:r>
            <a:endParaRPr lang="ru-RU" sz="3600" b="1" dirty="0">
              <a:ln w="9525">
                <a:noFill/>
              </a:ln>
              <a:solidFill>
                <a:srgbClr val="0070C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28700" y="1591408"/>
            <a:ext cx="385982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Культурно гигиенические навыки- важная составная часть культуры поведения. Воспитание у детей навыков личной и общественной гигиены играет главную роль в охране их здоровья, способствует правильному поведению в быту.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2052" name="Picture 4" descr="https://tacon.ru/wp-content/uploads/0/5/3/0532e382265a66b702e41957d9a29ae3.jpeg"/>
          <p:cNvPicPr>
            <a:picLocks noChangeAspect="1" noChangeArrowheads="1"/>
          </p:cNvPicPr>
          <p:nvPr/>
        </p:nvPicPr>
        <p:blipFill>
          <a:blip r:embed="rId3"/>
          <a:srcRect l="31726" t="22055"/>
          <a:stretch>
            <a:fillRect/>
          </a:stretch>
        </p:blipFill>
        <p:spPr bwMode="auto">
          <a:xfrm>
            <a:off x="4563208" y="1362808"/>
            <a:ext cx="3712768" cy="4299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55593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94251" y="782516"/>
            <a:ext cx="67803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ЦЕЛЬ: воспитывать культурно-гигиенические навыки и навыки самообслуживания.</a:t>
            </a:r>
          </a:p>
          <a:p>
            <a:pPr marL="514350" indent="-514350">
              <a:lnSpc>
                <a:spcPct val="150000"/>
              </a:lnSpc>
            </a:pPr>
            <a:endParaRPr lang="ru-RU" sz="2400" dirty="0">
              <a:solidFill>
                <a:schemeClr val="accent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69377" y="2092568"/>
            <a:ext cx="69107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 по формированию КГН: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• 1. Учить детей под контролем взрослого, а затем самостоятельно мыть руки по мере загрязнения и перед едой, насухо вытирать лицо и руки личным полотенцем. 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 2. Формировать умение с помощью взрослого приводить себя в порядок. 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 3. Формировать навык пользования индивидуальными предметами (носовым платком, салфеткой, полотенцем, расческой, горшком). 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 4. Во время еды учить детей правильно держать ложку.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• 5. Обучать детей порядку одевания и раздевания. При небольшой помощи взрослого учить снимать одежду, обувь (расстегивать пуговицы спереди, застежки на липучках) ; в определенном порядке аккуратно складывать снятую одежду; правильно надевать одежду и обувь.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8353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94252" y="712178"/>
            <a:ext cx="6797956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Этапы реализации работы: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6285" y="1767252"/>
            <a:ext cx="711297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Организационный: определение уровня знаний в области культурно-гигиенических навыков у детей младшего дошкольного возраста через наблюдения, беседы; составление плана работы; изучение литературы, подборка художественных произведений,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загадок, словесных игр по данной теме.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2. Основной: Выполнение плана работы с детьми; совместная образовательная работа с детьми, родителями для решения поставленных задач.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3. Заключительный: Подведение итогов работы ; анкетирование родителей и опрос.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8353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94252" y="879960"/>
            <a:ext cx="5997856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МЕТОДЫ И ПРИЁМЫ РАБОТЫ: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60585" y="1679330"/>
            <a:ext cx="62425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1.Личный пример взрослых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2.Художественное слово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3.Сюжетно-ролевые и дидактические игры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4.Беседы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5.Образовательная деятельность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6. Многократное повторение действий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sun9-6.userapi.com/c639725/v639725548/22f21/kc7El3Ese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9569" y="4009292"/>
            <a:ext cx="7395742" cy="21892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98353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94251" y="773723"/>
            <a:ext cx="70529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ОДНИМ ИЗ ВЕДУЩИХ ПРИНЦИПОВ ФОРМИРОВАНИЯ КГН ЯВЛЯЕТСЯ ДИДАКТИЧЕСКАЯ ИГРА 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99038" y="1802424"/>
            <a:ext cx="41939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Игра «Водичка, водичка!»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Цель: формировать интерес к самостоятельности при выполнении навыков самообслуживания.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29100" y="4598377"/>
            <a:ext cx="40972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«Водичка, водичка, умой кукле личико, 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Чтобы глазоньки блестели, Чтобы щечки краснели,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Чтоб кусался зубок,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Чтоб смеялся роток!»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s://lh3.googleusercontent.com/pw/ABLVV86KnO9VHkQW4KpBwceFwz7Evk9cRuklkXDZFOtwfQSMTxdD-Jlc6zynrtyO_XBPqWqvRQBDEao-YgsMmL3Pdt_FzKD2TSWU4BoFmU4Lxa2at6oL0iFOQN8c53-jZmNY-V4ixPnt_qDm-pxwnAuyEV1ZEIbfgWkMVgkVjxkJg37Xe8AKs5sDfrqykziQt7DYizJGbpLyR_d9APOlNNOZnWJewTyrxoX4XuQkLdng6x34VOOb7Xey7UD7BG5quVqTwoiEs9O69AeaV4Br8PyitgMsDjmpQ9xfAxWOYmHRQKt9QBFKXZxylcPbHu1J3e9piBAY37czNTSnQ4_jCrB8BhA4qpmlzdg9-qcWPh6FAgzlz9FQUmgQ6-XiEPEHT93bHw_tr9bORDpUNemPay5y4LxDIqkBslNSDm6mLWhXsyC9QHsNN-fzXwpgZoOJ2b4k7Juz4Yow6ODH0S8zJPZs5hfXJd5TsD4nv-tFCtcKtn5YmD85jDjr0VDET8fVgioyrq3VFiFRPuTHjF2eyMY-zbryQHC0f8vANzcBaDOd2RWnlxH09NR987H-GC6KMU0z6j4_vjdssVImf0of2YH0GRAGJtpZRje1tj5gBsq1GYXVyXffVKbX-PvO4j0qd-t2-AYmjNYzMb9exLOypHFtxUeViDtmxe5QD4OBYEoWLW_8zSlzrBVUJshiiYs1xIaIuE-6syN4NFXwaPKUmVWvZKH83ml7x8Ir7soS0g-afj6dzDa4IoRlRq5TkMH_cIJSGJ2GVTkE3f-IwhHoUEQNFF4lSC_8SABtLnRH1-Ud3w9V45TqYljQElHyTKzSS00Y-V4TMlNlToP6IGRz-Hmwlu-o66dWZ7vf9FdRoh1Xo2-iFlKAEUox88IFuASRpOFiNh-sVfneQ_I6QsNqvjBsfmgTXtSW=w689-h919-s-no-gm?authuser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1454" y="2993171"/>
            <a:ext cx="2624705" cy="3099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6" name="Picture 4" descr="https://lh3.googleusercontent.com/pw/ABLVV86FC-R4Wh3MPaREOLG45Em-laQZfojMudWxVNmJzIE7C1bxVBHSplWX9lsPVENYSjZjy7dk_83rcGGtLJ9xbKH87YnBcoOJBmIByXTqFYCjI6kLVHlMhZ_YODnB39wMt-r76EOYdn2uzIDONB1_wjicrUh1tO8vvjul-d9sValnv-Mj_CJUj4zgQtDOvEQTzhy7Bo2a0yhzWiYB-kR0qBc7agUkWhHkTA4R3X19icKWW7aKVshGGAaw60vXaHqUSmsz4qbTlMV7HrQLWX5rTex5VMHImlw7GinD4oVPqgJ-nwj0reAdxZwwSxYVPtorNLVbHOxXrvqb6sOHI5uNnUh19KSA7cj_kwZ7oKa1GYeq5M7II40mFHWv-FeDWFcEM3LdTLRf5Fu_AyHDJwgyaM0EyJL4wXP-rShwtHX50cEFpDR7bIcmvc1aFJuDU_liwf6TrPh9zMWt4ubwFqdlh3sOfN4XJLurybpzAYONrSrjlA7Asr1IDQdPSjS8cPyySadiEX2AVCTGJvSIb1lH86yc7eiCJRC_760kIkODI5_hTSZ2j0SL9yGAe9CI9CkLp38GemF9h5jyhVLHXHEFpNYOWIjkrYZ03KGiXJoWI1ychAwl6VSI0uY0NJQCK-Wyks4Jo1QSYD0zmiooWja-tFnTQu8lttDR4g4KXadNqKbV0x7MgPTaTw2OAMJpai32Fv74Pauv6t-7l1eThfPhWqX6MnZpUiuF78kk06qLMMnbz9w2WI1rNSg_7xB7oBcNkO0EEFPHgyYuUsx5D_aMOwqxsr5xEpVC2NlpQsHYV-xNal5TlkKVRwzdbbPmiBoXvz0QIUI3A7EEVV3BychUGBCNMbGiYVeu9Kadr8EmdXOoty-fjQpyLz4IlLJvyuyKCjqnpPhA4m2zou2smxQ9yM690aTn=w689-h919-s-no-gm?authuser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1696916"/>
            <a:ext cx="2655277" cy="2778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498353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94251" y="879961"/>
            <a:ext cx="7105687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ФОРМИРОВАНИИ КГН ВАЖНО ЧТЕНИЕ ХУДОЖЕСТВЕННОЙ ЛИТЕРАТУРЫ: 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74885" y="1837593"/>
            <a:ext cx="55127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Книжки любим мы читать,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 их нужно убирать, 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Книжки мы не рвем, жалеем 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Убирать мы их умеем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s://lh3.googleusercontent.com/pw/ABLVV87X4YgA2XsSk0NfDuFrlC1cOZye_ixaDI1L-XPFsRE1iSugpWgWyvLx91dtYc6pDBkMbRKKZWKGya5AikPGbOh59m-qHnmm69VCgLBo8I1zMWcbgXY6VcylCmvrMYvCvQ-mfdTmywL5bUbAgXSmqGulfsLywo8M1eSjAvcGYkeLtdsD_cz8BGFeavWx0A1VhnCsnK01xSuKyX68C6dd6z6NaorkfZzcKvI949BIww9d5UbFoZLzVNJ1dRWL6KwSJRv2yqwQAOJwM9_Tr8ObTbXXzpWzDNglbRzOOHP3oDnuUHCqJIHsuJX0w0-LHNGlZWnTGrzhDdACkAjyJwFcp4HoclqaE-wvNYwt_4kWwIghSrVvCk0gL0MmqbSJSppUUiloTEaM8BdAcFrt9U20XF2yg7ehh-4FnMTFUeQ92-t58fs0Fd4ZxlN3LXUiQZNcR5cmlitt_lKu46WsbZbRlG6qC8YYr45ILrcBb49TWmM1OOVhCnKIAc9WETgqGwYz-tV0Zs8mm8-wTvFzA9006T_TQw8efRddlGnDGTbP4EzHxPLjsZhZpeUQ8sIxGIeGEZ7hS9NX8oH08fS2LDQD6efx5ymP4tZnCQFX4hAUPADvVRjfrkYY0yQKhzZo1IDYM6U_Ow4CgPuj2R_xgedCaZX-cVfRjFuMhBFJdU1h2xjvJbIiev8Wi2gboX3j2kbqCMnjHlgEsrx3jPh4q5DmKKNj4qHnRavV06Khzj_rtshUz9LMp6CaZ4yh4hxR_tQ3KVb4gDqBv5G8P5JU3VPlty58jf8xBREqetGjRctK7Kq_R1uaVWjz1R_YlrJSlfvfb0tzYBmtXz3PcpPKBpZEVz8PNH4tcTYiNNp7sFTZCdoXPcZExRxRIbi67Gpgb-1aUD3G7IZgna_NDXyBBBtX_acQWPR5=w689-h919-s-no-gm?authuser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3953" y="1982055"/>
            <a:ext cx="3291009" cy="4058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2" name="Picture 4" descr="https://lh3.googleusercontent.com/pw/ABLVV863UvJxjql1bSIDTlijF1vySi80apxUKYSx3RWvEI9e8rdHGiS6UenMXP2Pni038citELZy9a1gvebAPRSWi4VMRPjv9KkEdUJeWawJyh0-PbY3v0E6zmcn9zn8Lh3dxbbcA5jqLPYHKj38jOmxAw6x8RjsVtgvvUSNzSd_vZs4hJONu4sqLXIpIjt77Hyrh3Of3XwPT69fkBuRXmbtcnx9ZfjQQ4cEJRDC7SRNwClHBQO0Pi39GOmIOEBIKq7Lc6ydeaetIhAebkpn7ftdpOOLfhVfo2KBhjPhkzn5fAcZFiOS_1N3nJbA9YNIObXnaD1czhrqs2rEqb9CL0ClGP6kfGvL3pwFdO1Uwu6h4F3GqX6qBXmAOdDf-4OkW5P0OcHarqCLcxPgne9BJq5iQL53ERpbUFmAbHmsd9ob_7odLWHQ8_kSK3ZZFZ1OBVDDpu5cnbeuV-5Wn8usCSmDbtCphGpl7L-nGjeHIeVkoJaY2AGlxcuXaSYGOXtZV5dNNgrb602gVkMsGuv1YZumd-Tb04aKa_djQadUfr2DkeYyxcoUMp1WXTI7JdZYMODmk8wtet4XMCbQXPGi_CqiGM5UNq6uZrhe4SOdxUgVf_6m-sz_tX3zlRrgqjZWqZm2aYsW1XhZaF2LtNUc6h8-zFKPP8GbXXUkbh1kuT2xe5pktVM9FNprvsOundlWHISjNkZA_IFolIwYid-LMYX70UJhdTwcEvXe6QEuk_F2D8Bb0uiosj0O0AnG_VtxauaWWGy7Ts6O4Umi5q2rUS4dCbDW3l77OFi-V_omDqb0Epsxr6fQYC32geK4bLBUoVPItxe0yGlke_FnIwTfqmd9GwUkYsCE4Mu5Cyb528j5zjzgxBvYE22K0lmc-DiqhW6zuMUXLP-r1I_gmLpFhE4XCyhDgX4i=w689-h919-s-no-gm?authuser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2807" y="3116263"/>
            <a:ext cx="2831123" cy="2935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498353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92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90247" y="800101"/>
            <a:ext cx="69371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Формирование элементарных навыков поведения за столом- умение правильно пользоваться столовой и чайной ложкой, салфеткой, не крошить хлеб, пережевывать пищу с закрытым ртом, не разговаривать с полным ртом.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AutoShape 2" descr="https://photos.fife.usercontent.google.com/pw/ABLVV863HT95Q6gZhDSb0Eia5f9e00fFllQE8hpR8Qp67LaEVpCSK6yPJBzC2A=w689-h919-s-no-gm?authuser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https://photos.fife.usercontent.google.com/pw/ABLVV863HT95Q6gZhDSb0Eia5f9e00fFllQE8hpR8Qp67LaEVpCSK6yPJBzC2A=w689-h919-s-no-gm?authuser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https://photos.fife.usercontent.google.com/pw/ABLVV863HT95Q6gZhDSb0Eia5f9e00fFllQE8hpR8Qp67LaEVpCSK6yPJBzC2A=w689-h919-s-no-gm?authuser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4" name="AutoShape 10" descr="https://lh3.googleusercontent.com/pw/ABLVV84LYId979jZP58t9LcO9miHKcGakYeTtikrBlUuVNz5J_zHIzwPTVwsq-wC1JfHnhG7UdtwzVjcYxyN9vdJAGkelQ_vu72CsQfaRZGJHqRByGcMdbx4jZRkAA2DrSpnJt5MzWdWCaK2oUCMMD5esTYWYFw7ZY9r3zjl8J-9mj32twiCRA4tL5f9sdJNtniHKyXsC9rM48WbJ8BAJp7E01Jq3vTql2odwqt5cdjxl6bf55CE7sROgPeIWh3AkYpudh29DdZCywD8ZUkCUnrGkd1v9C5e2C28a4O0O20e6YyJ6qznSHLC2IeoqQkt4AADDdXkbPTSS9sX0GxQmULkCMPUNGoGS1dvezgJZ5uN6L-FzhSepdlqwdHZQesXT59SQ-nqdAU5dgapiF_qWbCVQL_T8N1Y0MY9Nne6z16htRt7Jh2OK8frbVDAKMmq_lBfe1DPLFgqea4nc0aMwhgji2QsELNphPpX2eWuUgjNvGKvzWuQumRKUrsEF5KXuMUX3Ipk4HPdy1Vx_uRTqstNbCTyPPpXBkze-nz6T_j_vkz92QpRs6qp9EOQah9vCCkhPeEqQaoXYi_3h8NFUuQFu0qg4u-ow1TVfJTe4uz9SKTovYD6CIiGiyGCBF_lzqlErooaU0letFqlBheBTaSagFNYZXuAKxuAaSlC47TAKmJy6YUvEDJ-TeEGlgRtTc6u8zvNHOrMGnpa3qB355iHWLnxq_2aOMGOzjogYyrgauS6-5_xxIptitAMHSRAiFSOikqKevlq_p6GKveESrvLN-NiPewaM2yEYaRC89eZhKxkqJj20eXbXQxrM-65nITZEvmPXJRFG3pHGkalSVzbH3iuHRKJabtooKmmHyR8GQoR3gl1B7c-w5juTz8RS1Oe-wdfVy9rv2ORdmwpgxAsedxdrfIy=w689-h919-s-no-gm?authuser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6" name="AutoShape 12" descr="https://lh3.googleusercontent.com/pw/ABLVV84LYId979jZP58t9LcO9miHKcGakYeTtikrBlUuVNz5J_zHIzwPTVwsq-wC1JfHnhG7UdtwzVjcYxyN9vdJAGkelQ_vu72CsQfaRZGJHqRByGcMdbx4jZRkAA2DrSpnJt5MzWdWCaK2oUCMMD5esTYWYFw7ZY9r3zjl8J-9mj32twiCRA4tL5f9sdJNtniHKyXsC9rM48WbJ8BAJp7E01Jq3vTql2odwqt5cdjxl6bf55CE7sROgPeIWh3AkYpudh29DdZCywD8ZUkCUnrGkd1v9C5e2C28a4O0O20e6YyJ6qznSHLC2IeoqQkt4AADDdXkbPTSS9sX0GxQmULkCMPUNGoGS1dvezgJZ5uN6L-FzhSepdlqwdHZQesXT59SQ-nqdAU5dgapiF_qWbCVQL_T8N1Y0MY9Nne6z16htRt7Jh2OK8frbVDAKMmq_lBfe1DPLFgqea4nc0aMwhgji2QsELNphPpX2eWuUgjNvGKvzWuQumRKUrsEF5KXuMUX3Ipk4HPdy1Vx_uRTqstNbCTyPPpXBkze-nz6T_j_vkz92QpRs6qp9EOQah9vCCkhPeEqQaoXYi_3h8NFUuQFu0qg4u-ow1TVfJTe4uz9SKTovYD6CIiGiyGCBF_lzqlErooaU0letFqlBheBTaSagFNYZXuAKxuAaSlC47TAKmJy6YUvEDJ-TeEGlgRtTc6u8zvNHOrMGnpa3qB355iHWLnxq_2aOMGOzjogYyrgauS6-5_xxIptitAMHSRAiFSOikqKevlq_p6GKveESrvLN-NiPewaM2yEYaRC89eZhKxkqJj20eXbXQxrM-65nITZEvmPXJRFG3pHGkalSVzbH3iuHRKJabtooKmmHyR8GQoR3gl1B7c-w5juTz8RS1Oe-wdfVy9rv2ORdmwpgxAsedxdrfIy=w689-h919-s-no-gm?authuser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8" name="AutoShape 14" descr="https://lh3.googleusercontent.com/pw/ABLVV84LYId979jZP58t9LcO9miHKcGakYeTtikrBlUuVNz5J_zHIzwPTVwsq-wC1JfHnhG7UdtwzVjcYxyN9vdJAGkelQ_vu72CsQfaRZGJHqRByGcMdbx4jZRkAA2DrSpnJt5MzWdWCaK2oUCMMD5esTYWYFw7ZY9r3zjl8J-9mj32twiCRA4tL5f9sdJNtniHKyXsC9rM48WbJ8BAJp7E01Jq3vTql2odwqt5cdjxl6bf55CE7sROgPeIWh3AkYpudh29DdZCywD8ZUkCUnrGkd1v9C5e2C28a4O0O20e6YyJ6qznSHLC2IeoqQkt4AADDdXkbPTSS9sX0GxQmULkCMPUNGoGS1dvezgJZ5uN6L-FzhSepdlqwdHZQesXT59SQ-nqdAU5dgapiF_qWbCVQL_T8N1Y0MY9Nne6z16htRt7Jh2OK8frbVDAKMmq_lBfe1DPLFgqea4nc0aMwhgji2QsELNphPpX2eWuUgjNvGKvzWuQumRKUrsEF5KXuMUX3Ipk4HPdy1Vx_uRTqstNbCTyPPpXBkze-nz6T_j_vkz92QpRs6qp9EOQah9vCCkhPeEqQaoXYi_3h8NFUuQFu0qg4u-ow1TVfJTe4uz9SKTovYD6CIiGiyGCBF_lzqlErooaU0letFqlBheBTaSagFNYZXuAKxuAaSlC47TAKmJy6YUvEDJ-TeEGlgRtTc6u8zvNHOrMGnpa3qB355iHWLnxq_2aOMGOzjogYyrgauS6-5_xxIptitAMHSRAiFSOikqKevlq_p6GKveESrvLN-NiPewaM2yEYaRC89eZhKxkqJj20eXbXQxrM-65nITZEvmPXJRFG3pHGkalSVzbH3iuHRKJabtooKmmHyR8GQoR3gl1B7c-w5juTz8RS1Oe-wdfVy9rv2ORdmwpgxAsedxdrfIy=w689-h919-s-no-gm?authuser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80" name="AutoShape 16" descr="https://lh3.googleusercontent.com/pw/ABLVV84LYId979jZP58t9LcO9miHKcGakYeTtikrBlUuVNz5J_zHIzwPTVwsq-wC1JfHnhG7UdtwzVjcYxyN9vdJAGkelQ_vu72CsQfaRZGJHqRByGcMdbx4jZRkAA2DrSpnJt5MzWdWCaK2oUCMMD5esTYWYFw7ZY9r3zjl8J-9mj32twiCRA4tL5f9sdJNtniHKyXsC9rM48WbJ8BAJp7E01Jq3vTql2odwqt5cdjxl6bf55CE7sROgPeIWh3AkYpudh29DdZCywD8ZUkCUnrGkd1v9C5e2C28a4O0O20e6YyJ6qznSHLC2IeoqQkt4AADDdXkbPTSS9sX0GxQmULkCMPUNGoGS1dvezgJZ5uN6L-FzhSepdlqwdHZQesXT59SQ-nqdAU5dgapiF_qWbCVQL_T8N1Y0MY9Nne6z16htRt7Jh2OK8frbVDAKMmq_lBfe1DPLFgqea4nc0aMwhgji2QsELNphPpX2eWuUgjNvGKvzWuQumRKUrsEF5KXuMUX3Ipk4HPdy1Vx_uRTqstNbCTyPPpXBkze-nz6T_j_vkz92QpRs6qp9EOQah9vCCkhPeEqQaoXYi_3h8NFUuQFu0qg4u-ow1TVfJTe4uz9SKTovYD6CIiGiyGCBF_lzqlErooaU0letFqlBheBTaSagFNYZXuAKxuAaSlC47TAKmJy6YUvEDJ-TeEGlgRtTc6u8zvNHOrMGnpa3qB355iHWLnxq_2aOMGOzjogYyrgauS6-5_xxIptitAMHSRAiFSOikqKevlq_p6GKveESrvLN-NiPewaM2yEYaRC89eZhKxkqJj20eXbXQxrM-65nITZEvmPXJRFG3pHGkalSVzbH3iuHRKJabtooKmmHyR8GQoR3gl1B7c-w5juTz8RS1Oe-wdfVy9rv2ORdmwpgxAsedxdrfIy=w689-h919-s-no-gm?authuser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82" name="AutoShape 18" descr="https://lh3.googleusercontent.com/pw/ABLVV84LYId979jZP58t9LcO9miHKcGakYeTtikrBlUuVNz5J_zHIzwPTVwsq-wC1JfHnhG7UdtwzVjcYxyN9vdJAGkelQ_vu72CsQfaRZGJHqRByGcMdbx4jZRkAA2DrSpnJt5MzWdWCaK2oUCMMD5esTYWYFw7ZY9r3zjl8J-9mj32twiCRA4tL5f9sdJNtniHKyXsC9rM48WbJ8BAJp7E01Jq3vTql2odwqt5cdjxl6bf55CE7sROgPeIWh3AkYpudh29DdZCywD8ZUkCUnrGkd1v9C5e2C28a4O0O20e6YyJ6qznSHLC2IeoqQkt4AADDdXkbPTSS9sX0GxQmULkCMPUNGoGS1dvezgJZ5uN6L-FzhSepdlqwdHZQesXT59SQ-nqdAU5dgapiF_qWbCVQL_T8N1Y0MY9Nne6z16htRt7Jh2OK8frbVDAKMmq_lBfe1DPLFgqea4nc0aMwhgji2QsELNphPpX2eWuUgjNvGKvzWuQumRKUrsEF5KXuMUX3Ipk4HPdy1Vx_uRTqstNbCTyPPpXBkze-nz6T_j_vkz92QpRs6qp9EOQah9vCCkhPeEqQaoXYi_3h8NFUuQFu0qg4u-ow1TVfJTe4uz9SKTovYD6CIiGiyGCBF_lzqlErooaU0letFqlBheBTaSagFNYZXuAKxuAaSlC47TAKmJy6YUvEDJ-TeEGlgRtTc6u8zvNHOrMGnpa3qB355iHWLnxq_2aOMGOzjogYyrgauS6-5_xxIptitAMHSRAiFSOikqKevlq_p6GKveESrvLN-NiPewaM2yEYaRC89eZhKxkqJj20eXbXQxrM-65nITZEvmPXJRFG3pHGkalSVzbH3iuHRKJabtooKmmHyR8GQoR3gl1B7c-w5juTz8RS1Oe-wdfVy9rv2ORdmwpgxAsedxdrfIy=w689-h919-s-no-gm?authuser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84" name="AutoShape 20" descr="https://lh3.googleusercontent.com/pw/ABLVV84LYId979jZP58t9LcO9miHKcGakYeTtikrBlUuVNz5J_zHIzwPTVwsq-wC1JfHnhG7UdtwzVjcYxyN9vdJAGkelQ_vu72CsQfaRZGJHqRByGcMdbx4jZRkAA2DrSpnJt5MzWdWCaK2oUCMMD5esTYWYFw7ZY9r3zjl8J-9mj32twiCRA4tL5f9sdJNtniHKyXsC9rM48WbJ8BAJp7E01Jq3vTql2odwqt5cdjxl6bf55CE7sROgPeIWh3AkYpudh29DdZCywD8ZUkCUnrGkd1v9C5e2C28a4O0O20e6YyJ6qznSHLC2IeoqQkt4AADDdXkbPTSS9sX0GxQmULkCMPUNGoGS1dvezgJZ5uN6L-FzhSepdlqwdHZQesXT59SQ-nqdAU5dgapiF_qWbCVQL_T8N1Y0MY9Nne6z16htRt7Jh2OK8frbVDAKMmq_lBfe1DPLFgqea4nc0aMwhgji2QsELNphPpX2eWuUgjNvGKvzWuQumRKUrsEF5KXuMUX3Ipk4HPdy1Vx_uRTqstNbCTyPPpXBkze-nz6T_j_vkz92QpRs6qp9EOQah9vCCkhPeEqQaoXYi_3h8NFUuQFu0qg4u-ow1TVfJTe4uz9SKTovYD6CIiGiyGCBF_lzqlErooaU0letFqlBheBTaSagFNYZXuAKxuAaSlC47TAKmJy6YUvEDJ-TeEGlgRtTc6u8zvNHOrMGnpa3qB355iHWLnxq_2aOMGOzjogYyrgauS6-5_xxIptitAMHSRAiFSOikqKevlq_p6GKveESrvLN-NiPewaM2yEYaRC89eZhKxkqJj20eXbXQxrM-65nITZEvmPXJRFG3pHGkalSVzbH3iuHRKJabtooKmmHyR8GQoR3gl1B7c-w5juTz8RS1Oe-wdfVy9rv2ORdmwpgxAsedxdrfIy=w689-h919-s-no-gm?authuser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86" name="AutoShape 22" descr="https://lh3.googleusercontent.com/pw/ABLVV84LYId979jZP58t9LcO9miHKcGakYeTtikrBlUuVNz5J_zHIzwPTVwsq-wC1JfHnhG7UdtwzVjcYxyN9vdJAGkelQ_vu72CsQfaRZGJHqRByGcMdbx4jZRkAA2DrSpnJt5MzWdWCaK2oUCMMD5esTYWYFw7ZY9r3zjl8J-9mj32twiCRA4tL5f9sdJNtniHKyXsC9rM48WbJ8BAJp7E01Jq3vTql2odwqt5cdjxl6bf55CE7sROgPeIWh3AkYpudh29DdZCywD8ZUkCUnrGkd1v9C5e2C28a4O0O20e6YyJ6qznSHLC2IeoqQkt4AADDdXkbPTSS9sX0GxQmULkCMPUNGoGS1dvezgJZ5uN6L-FzhSepdlqwdHZQesXT59SQ-nqdAU5dgapiF_qWbCVQL_T8N1Y0MY9Nne6z16htRt7Jh2OK8frbVDAKMmq_lBfe1DPLFgqea4nc0aMwhgji2QsELNphPpX2eWuUgjNvGKvzWuQumRKUrsEF5KXuMUX3Ipk4HPdy1Vx_uRTqstNbCTyPPpXBkze-nz6T_j_vkz92QpRs6qp9EOQah9vCCkhPeEqQaoXYi_3h8NFUuQFu0qg4u-ow1TVfJTe4uz9SKTovYD6CIiGiyGCBF_lzqlErooaU0letFqlBheBTaSagFNYZXuAKxuAaSlC47TAKmJy6YUvEDJ-TeEGlgRtTc6u8zvNHOrMGnpa3qB355iHWLnxq_2aOMGOzjogYyrgauS6-5_xxIptitAMHSRAiFSOikqKevlq_p6GKveESrvLN-NiPewaM2yEYaRC89eZhKxkqJj20eXbXQxrM-65nITZEvmPXJRFG3pHGkalSVzbH3iuHRKJabtooKmmHyR8GQoR3gl1B7c-w5juTz8RS1Oe-wdfVy9rv2ORdmwpgxAsedxdrfIy=w689-h919-s-no-gm?authuser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88" name="AutoShape 24" descr="https://lh3.googleusercontent.com/pw/ABLVV84LYId979jZP58t9LcO9miHKcGakYeTtikrBlUuVNz5J_zHIzwPTVwsq-wC1JfHnhG7UdtwzVjcYxyN9vdJAGkelQ_vu72CsQfaRZGJHqRByGcMdbx4jZRkAA2DrSpnJt5MzWdWCaK2oUCMMD5esTYWYFw7ZY9r3zjl8J-9mj32twiCRA4tL5f9sdJNtniHKyXsC9rM48WbJ8BAJp7E01Jq3vTql2odwqt5cdjxl6bf55CE7sROgPeIWh3AkYpudh29DdZCywD8ZUkCUnrGkd1v9C5e2C28a4O0O20e6YyJ6qznSHLC2IeoqQkt4AADDdXkbPTSS9sX0GxQmULkCMPUNGoGS1dvezgJZ5uN6L-FzhSepdlqwdHZQesXT59SQ-nqdAU5dgapiF_qWbCVQL_T8N1Y0MY9Nne6z16htRt7Jh2OK8frbVDAKMmq_lBfe1DPLFgqea4nc0aMwhgji2QsELNphPpX2eWuUgjNvGKvzWuQumRKUrsEF5KXuMUX3Ipk4HPdy1Vx_uRTqstNbCTyPPpXBkze-nz6T_j_vkz92QpRs6qp9EOQah9vCCkhPeEqQaoXYi_3h8NFUuQFu0qg4u-ow1TVfJTe4uz9SKTovYD6CIiGiyGCBF_lzqlErooaU0letFqlBheBTaSagFNYZXuAKxuAaSlC47TAKmJy6YUvEDJ-TeEGlgRtTc6u8zvNHOrMGnpa3qB355iHWLnxq_2aOMGOzjogYyrgauS6-5_xxIptitAMHSRAiFSOikqKevlq_p6GKveESrvLN-NiPewaM2yEYaRC89eZhKxkqJj20eXbXQxrM-65nITZEvmPXJRFG3pHGkalSVzbH3iuHRKJabtooKmmHyR8GQoR3gl1B7c-w5juTz8RS1Oe-wdfVy9rv2ORdmwpgxAsedxdrfIy=w689-h919-s-no-gm?authuser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90" name="AutoShape 26" descr="https://lh3.googleusercontent.com/pw/ABLVV84LYId979jZP58t9LcO9miHKcGakYeTtikrBlUuVNz5J_zHIzwPTVwsq-wC1JfHnhG7UdtwzVjcYxyN9vdJAGkelQ_vu72CsQfaRZGJHqRByGcMdbx4jZRkAA2DrSpnJt5MzWdWCaK2oUCMMD5esTYWYFw7ZY9r3zjl8J-9mj32twiCRA4tL5f9sdJNtniHKyXsC9rM48WbJ8BAJp7E01Jq3vTql2odwqt5cdjxl6bf55CE7sROgPeIWh3AkYpudh29DdZCywD8ZUkCUnrGkd1v9C5e2C28a4O0O20e6YyJ6qznSHLC2IeoqQkt4AADDdXkbPTSS9sX0GxQmULkCMPUNGoGS1dvezgJZ5uN6L-FzhSepdlqwdHZQesXT59SQ-nqdAU5dgapiF_qWbCVQL_T8N1Y0MY9Nne6z16htRt7Jh2OK8frbVDAKMmq_lBfe1DPLFgqea4nc0aMwhgji2QsELNphPpX2eWuUgjNvGKvzWuQumRKUrsEF5KXuMUX3Ipk4HPdy1Vx_uRTqstNbCTyPPpXBkze-nz6T_j_vkz92QpRs6qp9EOQah9vCCkhPeEqQaoXYi_3h8NFUuQFu0qg4u-ow1TVfJTe4uz9SKTovYD6CIiGiyGCBF_lzqlErooaU0letFqlBheBTaSagFNYZXuAKxuAaSlC47TAKmJy6YUvEDJ-TeEGlgRtTc6u8zvNHOrMGnpa3qB355iHWLnxq_2aOMGOzjogYyrgauS6-5_xxIptitAMHSRAiFSOikqKevlq_p6GKveESrvLN-NiPewaM2yEYaRC89eZhKxkqJj20eXbXQxrM-65nITZEvmPXJRFG3pHGkalSVzbH3iuHRKJabtooKmmHyR8GQoR3gl1B7c-w5juTz8RS1Oe-wdfVy9rv2ORdmwpgxAsedxdrfIy=w689-h919-s-no-gm?authuser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92" name="AutoShape 28" descr="https://lh3.googleusercontent.com/pw/ABLVV84LYId979jZP58t9LcO9miHKcGakYeTtikrBlUuVNz5J_zHIzwPTVwsq-wC1JfHnhG7UdtwzVjcYxyN9vdJAGkelQ_vu72CsQfaRZGJHqRByGcMdbx4jZRkAA2DrSpnJt5MzWdWCaK2oUCMMD5esTYWYFw7ZY9r3zjl8J-9mj32twiCRA4tL5f9sdJNtniHKyXsC9rM48WbJ8BAJp7E01Jq3vTql2odwqt5cdjxl6bf55CE7sROgPeIWh3AkYpudh29DdZCywD8ZUkCUnrGkd1v9C5e2C28a4O0O20e6YyJ6qznSHLC2IeoqQkt4AADDdXkbPTSS9sX0GxQmULkCMPUNGoGS1dvezgJZ5uN6L-FzhSepdlqwdHZQesXT59SQ-nqdAU5dgapiF_qWbCVQL_T8N1Y0MY9Nne6z16htRt7Jh2OK8frbVDAKMmq_lBfe1DPLFgqea4nc0aMwhgji2QsELNphPpX2eWuUgjNvGKvzWuQumRKUrsEF5KXuMUX3Ipk4HPdy1Vx_uRTqstNbCTyPPpXBkze-nz6T_j_vkz92QpRs6qp9EOQah9vCCkhPeEqQaoXYi_3h8NFUuQFu0qg4u-ow1TVfJTe4uz9SKTovYD6CIiGiyGCBF_lzqlErooaU0letFqlBheBTaSagFNYZXuAKxuAaSlC47TAKmJy6YUvEDJ-TeEGlgRtTc6u8zvNHOrMGnpa3qB355iHWLnxq_2aOMGOzjogYyrgauS6-5_xxIptitAMHSRAiFSOikqKevlq_p6GKveESrvLN-NiPewaM2yEYaRC89eZhKxkqJj20eXbXQxrM-65nITZEvmPXJRFG3pHGkalSVzbH3iuHRKJabtooKmmHyR8GQoR3gl1B7c-w5juTz8RS1Oe-wdfVy9rv2ORdmwpgxAsedxdrfIy=w689-h919-s-no-gm?authuser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94" name="AutoShape 30" descr="https://lh3.googleusercontent.com/pw/ABLVV84LYId979jZP58t9LcO9miHKcGakYeTtikrBlUuVNz5J_zHIzwPTVwsq-wC1JfHnhG7UdtwzVjcYxyN9vdJAGkelQ_vu72CsQfaRZGJHqRByGcMdbx4jZRkAA2DrSpnJt5MzWdWCaK2oUCMMD5esTYWYFw7ZY9r3zjl8J-9mj32twiCRA4tL5f9sdJNtniHKyXsC9rM48WbJ8BAJp7E01Jq3vTql2odwqt5cdjxl6bf55CE7sROgPeIWh3AkYpudh29DdZCywD8ZUkCUnrGkd1v9C5e2C28a4O0O20e6YyJ6qznSHLC2IeoqQkt4AADDdXkbPTSS9sX0GxQmULkCMPUNGoGS1dvezgJZ5uN6L-FzhSepdlqwdHZQesXT59SQ-nqdAU5dgapiF_qWbCVQL_T8N1Y0MY9Nne6z16htRt7Jh2OK8frbVDAKMmq_lBfe1DPLFgqea4nc0aMwhgji2QsELNphPpX2eWuUgjNvGKvzWuQumRKUrsEF5KXuMUX3Ipk4HPdy1Vx_uRTqstNbCTyPPpXBkze-nz6T_j_vkz92QpRs6qp9EOQah9vCCkhPeEqQaoXYi_3h8NFUuQFu0qg4u-ow1TVfJTe4uz9SKTovYD6CIiGiyGCBF_lzqlErooaU0letFqlBheBTaSagFNYZXuAKxuAaSlC47TAKmJy6YUvEDJ-TeEGlgRtTc6u8zvNHOrMGnpa3qB355iHWLnxq_2aOMGOzjogYyrgauS6-5_xxIptitAMHSRAiFSOikqKevlq_p6GKveESrvLN-NiPewaM2yEYaRC89eZhKxkqJj20eXbXQxrM-65nITZEvmPXJRFG3pHGkalSVzbH3iuHRKJabtooKmmHyR8GQoR3gl1B7c-w5juTz8RS1Oe-wdfVy9rv2ORdmwpgxAsedxdrfIy=w689-h919-s-no-gm?authuser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96" name="AutoShape 32" descr="https://lh3.googleusercontent.com/pw/ABLVV84LYId979jZP58t9LcO9miHKcGakYeTtikrBlUuVNz5J_zHIzwPTVwsq-wC1JfHnhG7UdtwzVjcYxyN9vdJAGkelQ_vu72CsQfaRZGJHqRByGcMdbx4jZRkAA2DrSpnJt5MzWdWCaK2oUCMMD5esTYWYFw7ZY9r3zjl8J-9mj32twiCRA4tL5f9sdJNtniHKyXsC9rM48WbJ8BAJp7E01Jq3vTql2odwqt5cdjxl6bf55CE7sROgPeIWh3AkYpudh29DdZCywD8ZUkCUnrGkd1v9C5e2C28a4O0O20e6YyJ6qznSHLC2IeoqQkt4AADDdXkbPTSS9sX0GxQmULkCMPUNGoGS1dvezgJZ5uN6L-FzhSepdlqwdHZQesXT59SQ-nqdAU5dgapiF_qWbCVQL_T8N1Y0MY9Nne6z16htRt7Jh2OK8frbVDAKMmq_lBfe1DPLFgqea4nc0aMwhgji2QsELNphPpX2eWuUgjNvGKvzWuQumRKUrsEF5KXuMUX3Ipk4HPdy1Vx_uRTqstNbCTyPPpXBkze-nz6T_j_vkz92QpRs6qp9EOQah9vCCkhPeEqQaoXYi_3h8NFUuQFu0qg4u-ow1TVfJTe4uz9SKTovYD6CIiGiyGCBF_lzqlErooaU0letFqlBheBTaSagFNYZXuAKxuAaSlC47TAKmJy6YUvEDJ-TeEGlgRtTc6u8zvNHOrMGnpa3qB355iHWLnxq_2aOMGOzjogYyrgauS6-5_xxIptitAMHSRAiFSOikqKevlq_p6GKveESrvLN-NiPewaM2yEYaRC89eZhKxkqJj20eXbXQxrM-65nITZEvmPXJRFG3pHGkalSVzbH3iuHRKJabtooKmmHyR8GQoR3gl1B7c-w5juTz8RS1Oe-wdfVy9rv2ORdmwpgxAsedxdrfIy=w689-h919-s-no-gm?authuser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98" name="AutoShape 34" descr="https://lh3.googleusercontent.com/pw/ABLVV84LYId979jZP58t9LcO9miHKcGakYeTtikrBlUuVNz5J_zHIzwPTVwsq-wC1JfHnhG7UdtwzVjcYxyN9vdJAGkelQ_vu72CsQfaRZGJHqRByGcMdbx4jZRkAA2DrSpnJt5MzWdWCaK2oUCMMD5esTYWYFw7ZY9r3zjl8J-9mj32twiCRA4tL5f9sdJNtniHKyXsC9rM48WbJ8BAJp7E01Jq3vTql2odwqt5cdjxl6bf55CE7sROgPeIWh3AkYpudh29DdZCywD8ZUkCUnrGkd1v9C5e2C28a4O0O20e6YyJ6qznSHLC2IeoqQkt4AADDdXkbPTSS9sX0GxQmULkCMPUNGoGS1dvezgJZ5uN6L-FzhSepdlqwdHZQesXT59SQ-nqdAU5dgapiF_qWbCVQL_T8N1Y0MY9Nne6z16htRt7Jh2OK8frbVDAKMmq_lBfe1DPLFgqea4nc0aMwhgji2QsELNphPpX2eWuUgjNvGKvzWuQumRKUrsEF5KXuMUX3Ipk4HPdy1Vx_uRTqstNbCTyPPpXBkze-nz6T_j_vkz92QpRs6qp9EOQah9vCCkhPeEqQaoXYi_3h8NFUuQFu0qg4u-ow1TVfJTe4uz9SKTovYD6CIiGiyGCBF_lzqlErooaU0letFqlBheBTaSagFNYZXuAKxuAaSlC47TAKmJy6YUvEDJ-TeEGlgRtTc6u8zvNHOrMGnpa3qB355iHWLnxq_2aOMGOzjogYyrgauS6-5_xxIptitAMHSRAiFSOikqKevlq_p6GKveESrvLN-NiPewaM2yEYaRC89eZhKxkqJj20eXbXQxrM-65nITZEvmPXJRFG3pHGkalSVzbH3iuHRKJabtooKmmHyR8GQoR3gl1B7c-w5juTz8RS1Oe-wdfVy9rv2ORdmwpgxAsedxdrfIy=w689-h919-s-no-gm?authuser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00" name="AutoShape 36" descr="https://lh3.googleusercontent.com/pw/ABLVV84LYId979jZP58t9LcO9miHKcGakYeTtikrBlUuVNz5J_zHIzwPTVwsq-wC1JfHnhG7UdtwzVjcYxyN9vdJAGkelQ_vu72CsQfaRZGJHqRByGcMdbx4jZRkAA2DrSpnJt5MzWdWCaK2oUCMMD5esTYWYFw7ZY9r3zjl8J-9mj32twiCRA4tL5f9sdJNtniHKyXsC9rM48WbJ8BAJp7E01Jq3vTql2odwqt5cdjxl6bf55CE7sROgPeIWh3AkYpudh29DdZCywD8ZUkCUnrGkd1v9C5e2C28a4O0O20e6YyJ6qznSHLC2IeoqQkt4AADDdXkbPTSS9sX0GxQmULkCMPUNGoGS1dvezgJZ5uN6L-FzhSepdlqwdHZQesXT59SQ-nqdAU5dgapiF_qWbCVQL_T8N1Y0MY9Nne6z16htRt7Jh2OK8frbVDAKMmq_lBfe1DPLFgqea4nc0aMwhgji2QsELNphPpX2eWuUgjNvGKvzWuQumRKUrsEF5KXuMUX3Ipk4HPdy1Vx_uRTqstNbCTyPPpXBkze-nz6T_j_vkz92QpRs6qp9EOQah9vCCkhPeEqQaoXYi_3h8NFUuQFu0qg4u-ow1TVfJTe4uz9SKTovYD6CIiGiyGCBF_lzqlErooaU0letFqlBheBTaSagFNYZXuAKxuAaSlC47TAKmJy6YUvEDJ-TeEGlgRtTc6u8zvNHOrMGnpa3qB355iHWLnxq_2aOMGOzjogYyrgauS6-5_xxIptitAMHSRAiFSOikqKevlq_p6GKveESrvLN-NiPewaM2yEYaRC89eZhKxkqJj20eXbXQxrM-65nITZEvmPXJRFG3pHGkalSVzbH3iuHRKJabtooKmmHyR8GQoR3gl1B7c-w5juTz8RS1Oe-wdfVy9rv2ORdmwpgxAsedxdrfIy=w689-h919-s-no-gm?authuser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02" name="AutoShape 38" descr="https://lh3.googleusercontent.com/pw/ABLVV84LYId979jZP58t9LcO9miHKcGakYeTtikrBlUuVNz5J_zHIzwPTVwsq-wC1JfHnhG7UdtwzVjcYxyN9vdJAGkelQ_vu72CsQfaRZGJHqRByGcMdbx4jZRkAA2DrSpnJt5MzWdWCaK2oUCMMD5esTYWYFw7ZY9r3zjl8J-9mj32twiCRA4tL5f9sdJNtniHKyXsC9rM48WbJ8BAJp7E01Jq3vTql2odwqt5cdjxl6bf55CE7sROgPeIWh3AkYpudh29DdZCywD8ZUkCUnrGkd1v9C5e2C28a4O0O20e6YyJ6qznSHLC2IeoqQkt4AADDdXkbPTSS9sX0GxQmULkCMPUNGoGS1dvezgJZ5uN6L-FzhSepdlqwdHZQesXT59SQ-nqdAU5dgapiF_qWbCVQL_T8N1Y0MY9Nne6z16htRt7Jh2OK8frbVDAKMmq_lBfe1DPLFgqea4nc0aMwhgji2QsELNphPpX2eWuUgjNvGKvzWuQumRKUrsEF5KXuMUX3Ipk4HPdy1Vx_uRTqstNbCTyPPpXBkze-nz6T_j_vkz92QpRs6qp9EOQah9vCCkhPeEqQaoXYi_3h8NFUuQFu0qg4u-ow1TVfJTe4uz9SKTovYD6CIiGiyGCBF_lzqlErooaU0letFqlBheBTaSagFNYZXuAKxuAaSlC47TAKmJy6YUvEDJ-TeEGlgRtTc6u8zvNHOrMGnpa3qB355iHWLnxq_2aOMGOzjogYyrgauS6-5_xxIptitAMHSRAiFSOikqKevlq_p6GKveESrvLN-NiPewaM2yEYaRC89eZhKxkqJj20eXbXQxrM-65nITZEvmPXJRFG3pHGkalSVzbH3iuHRKJabtooKmmHyR8GQoR3gl1B7c-w5juTz8RS1Oe-wdfVy9rv2ORdmwpgxAsedxdrfIy=w689-h919-s-no-gm?authuser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04" name="AutoShape 40" descr="https://lh3.googleusercontent.com/pw/ABLVV84ZtpmiqWc-Q7_XzbfkVoIM9mN1U8RtED01WK0Oc5Mmpa67N0Ge9HXXrnI4yUOtZAXFZo0B_3fhiGuHo3V0WF4Fe9Fq2MUFQCoocdOBbLToguz61jDpiGxzLrECxvrrzhJ2kPiYR3EOKnX4mhTMa_dNwBRA9tKVaEhK18-F5ZiNDBLbBelmcPCvZ_qmACTri8qu0QSjp4G3dlTBIKGRP6AYyZzK5QbZWtFnLfz25-PU5003D4XlKr_JqSPNahbHOEF2yi0IatVYfrVmHQi69vm4qVh4T2cZAYyHtgIUZEaXATQdWM5q1pX7Zzdz9JOcwYlC03cnNMIZCFQRHv0xeQ-3Zciez9XX8tUKRsonBHjGBV2rGoEn8TDHwRoKy3bCUDK9u6DAkrmGEMxLH-OCD0j08yNWyqECh0-go2xIXKfJeOm1M2iqWepwnSITlcnYFSmVkytWU4VndcECNsAzUolZbCdKLxa6ZqY93oUVSS50uNIv8liZUk_MyiLpP6ez3KCgDiWUL74m5ueGHdTJuIYBIHn6Uvsf9xiCmz8sYE4IUvbf0uFJETEGpsOfMEX1ERHU3gVjCH8GpxnxjjtejZZwwLB4P_i6Jitb6B6C_4nQFhNyKzgVY27ugOs5_7XcRBtxqR701dyZ4BqUQaQsloGS-RnYILOpxIBOJRsMWxPpg4QkSo9ev3S26Ep5gioK1UPJuZwRWndgOtAdQz5Ei_0769pIckwCp0f6um4SRQSvmphrROQ-XgkGrQcNuTlL4InRx3XR301EvwTUqCMAsc9tjyuZke_oHZb3GM9t1ACdAanc0SEvcrQFhmALDqJ04rLPzIuavWPSoocttvXlZTx4GXum6Qh_Ki1ZQoirXerZL5FedI-xQri7sWKqhJZGSrTFOwwVAFHzVOL8-A_uFzf9tuDq=w689-h919-s-no-gm?authuser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06" name="AutoShape 42" descr="https://lh3.googleusercontent.com/pw/ABLVV84ZtpmiqWc-Q7_XzbfkVoIM9mN1U8RtED01WK0Oc5Mmpa67N0Ge9HXXrnI4yUOtZAXFZo0B_3fhiGuHo3V0WF4Fe9Fq2MUFQCoocdOBbLToguz61jDpiGxzLrECxvrrzhJ2kPiYR3EOKnX4mhTMa_dNwBRA9tKVaEhK18-F5ZiNDBLbBelmcPCvZ_qmACTri8qu0QSjp4G3dlTBIKGRP6AYyZzK5QbZWtFnLfz25-PU5003D4XlKr_JqSPNahbHOEF2yi0IatVYfrVmHQi69vm4qVh4T2cZAYyHtgIUZEaXATQdWM5q1pX7Zzdz9JOcwYlC03cnNMIZCFQRHv0xeQ-3Zciez9XX8tUKRsonBHjGBV2rGoEn8TDHwRoKy3bCUDK9u6DAkrmGEMxLH-OCD0j08yNWyqECh0-go2xIXKfJeOm1M2iqWepwnSITlcnYFSmVkytWU4VndcECNsAzUolZbCdKLxa6ZqY93oUVSS50uNIv8liZUk_MyiLpP6ez3KCgDiWUL74m5ueGHdTJuIYBIHn6Uvsf9xiCmz8sYE4IUvbf0uFJETEGpsOfMEX1ERHU3gVjCH8GpxnxjjtejZZwwLB4P_i6Jitb6B6C_4nQFhNyKzgVY27ugOs5_7XcRBtxqR701dyZ4BqUQaQsloGS-RnYILOpxIBOJRsMWxPpg4QkSo9ev3S26Ep5gioK1UPJuZwRWndgOtAdQz5Ei_0769pIckwCp0f6um4SRQSvmphrROQ-XgkGrQcNuTlL4InRx3XR301EvwTUqCMAsc9tjyuZke_oHZb3GM9t1ACdAanc0SEvcrQFhmALDqJ04rLPzIuavWPSoocttvXlZTx4GXum6Qh_Ki1ZQoirXerZL5FedI-xQri7sWKqhJZGSrTFOwwVAFHzVOL8-A_uFzf9tuDq=w689-h919-s-no-gm?authuser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311" name="Picture 47" descr="Дидактическая игра по КГН &quot;Уроки Мойдодара&quot;"/>
          <p:cNvPicPr>
            <a:picLocks noChangeAspect="1" noChangeArrowheads="1"/>
          </p:cNvPicPr>
          <p:nvPr/>
        </p:nvPicPr>
        <p:blipFill>
          <a:blip r:embed="rId3"/>
          <a:srcRect l="26039" t="5279" r="26847" b="30763"/>
          <a:stretch>
            <a:fillRect/>
          </a:stretch>
        </p:blipFill>
        <p:spPr bwMode="auto">
          <a:xfrm>
            <a:off x="2391508" y="2118946"/>
            <a:ext cx="4457700" cy="4009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98353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94252" y="879960"/>
            <a:ext cx="263795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endParaRPr lang="ru-RU" sz="28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30923" y="931986"/>
            <a:ext cx="402687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Бери ложку, бери хлеб,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 скорее за обед.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 того кто ест опрятно,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 смотреть всегда приятно,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Мы едим всегда красиво,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После скажем всем «Спасибо».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11715" y="3965331"/>
            <a:ext cx="232116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Час обеда подошёл,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Сели дети все за стол.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Чтобы не было беды,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Вспомним правила еды: 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Наши ноги не стучат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Наши язычки молчат.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 обедом не сори,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Насорил - так убери!</a:t>
            </a:r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 descr="https://lh3.googleusercontent.com/pw/ABLVV84SzcrCn5_q4lpcgc1ktnSH7HBaQ9IAwldvcPtBDqUUHf1cM6aK59LzA2uuh3500Q_kdDBiJ4GWCPPKxQMEOZZ2AVM2shYwPx56RP-XzfvzBoEQTlF9CXfbOfKKzcO5lVksUQHaMyiyH5rXFiTl23Aix8LVF9fvRTAm9cUqInpD6OPICys_Zlu6XrSR1-biT8z9_FrC21FrlSto8KVYHXCDYdJW0zFJa9m7gp6h3KihwKBjOxIxDo_odcBJasv11pfHoElHMxTF3d8XQaiYvaSNMydatG4JVv7HhlDuyaFVQ7CrI1j9KPEOZbq1qlf-1y7BHIKp3dvBlYwMI13I-p5FEPg1BzjVYCkDyzB9KfsivbsxKKuAs1oWNySS8lK1bUU6_7vqxYXDTbVMQMLg3SbdzVbym9YJxGi8IlgfaRC7X9LrKpsRwqnuzTopEsLntOBL3kCxXrUvfZh4SO2IiQktcDGMRcmGc-ZJ7L3N8PBj2Ed_EikenIyx_5s_eMMr864GtDqh4DSW0iUYTglyoJa4Oi2ju-D6H88Ec7NZpwVbLBbx21qM9IpW4Xc1jLskbJR5n92gu5iux0OJTijJkmpxV2GGsMyi_TCg4jL3sbR-H92Cp7oq2PBmJ-nQ2-6O-5p2sJKK1qUmRs4M9zgRO9YyxGkGg12meAuRI6MHW8LA5ac1lilfB7JkdQqLdszRsUMWeN5h3O600yj9y53AyPOdYqsK-jQOp9OvUfxK7_lCVCEsBhQ8O6VzHFm3NAZf7bRNY2SwmjEvTCHAWLKw1PdNs5u5ir-AB8I13wbFv2m9qhaa5lW0fhavUiRiEmLExkKFO0Cl8rEuVM8DSKEu9zaVyvaRcdmbcyc2cjoogSBd5WIMjYlJkYDyFZo2OFqWXqN-lFoShTPOr_KwZk9pf20-HBkO=w689-h919-s-no-gm?authuser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7899" y="2567353"/>
            <a:ext cx="3607532" cy="3393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4277" y="817686"/>
            <a:ext cx="3360492" cy="3174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983532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969</TotalTime>
  <Words>810</Words>
  <Application>Microsoft Office PowerPoint</Application>
  <PresentationFormat>Экран (4:3)</PresentationFormat>
  <Paragraphs>88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Дом родной</cp:lastModifiedBy>
  <cp:revision>141</cp:revision>
  <dcterms:created xsi:type="dcterms:W3CDTF">2013-11-19T05:52:05Z</dcterms:created>
  <dcterms:modified xsi:type="dcterms:W3CDTF">2024-02-15T09:32:00Z</dcterms:modified>
</cp:coreProperties>
</file>