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Наши праздники и развлечения</a:t>
            </a:r>
            <a:endParaRPr lang="ru-RU" sz="4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90579"/>
            <a:ext cx="3404549" cy="2269699"/>
          </a:xfrm>
        </p:spPr>
      </p:pic>
      <p:sp>
        <p:nvSpPr>
          <p:cNvPr id="5" name="TextBox 4"/>
          <p:cNvSpPr txBox="1"/>
          <p:nvPr/>
        </p:nvSpPr>
        <p:spPr>
          <a:xfrm>
            <a:off x="3508120" y="1306850"/>
            <a:ext cx="2271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Зимние развлечения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221088"/>
            <a:ext cx="3528392" cy="23522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260" y="1890578"/>
            <a:ext cx="3388180" cy="22587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221088"/>
            <a:ext cx="3528392" cy="235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424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 огород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3672408" cy="244827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861048"/>
            <a:ext cx="3744416" cy="24962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268759"/>
            <a:ext cx="3600400" cy="24002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559" y="3861048"/>
            <a:ext cx="3744417" cy="249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84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3815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Участие в акции </a:t>
            </a:r>
            <a:br>
              <a:rPr lang="ru-RU" dirty="0" smtClean="0"/>
            </a:br>
            <a:r>
              <a:rPr lang="ru-RU" dirty="0" smtClean="0"/>
              <a:t>«Сдай макулатуру – сохрани дерево!»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2917304" cy="291730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281" y="3762537"/>
            <a:ext cx="2964863" cy="29648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712" y="1522156"/>
            <a:ext cx="3995936" cy="26639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604846"/>
            <a:ext cx="2903281" cy="193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10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394136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Участие в городском конкурсе на лучшую постановку на пожарную тематику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6"/>
            <a:ext cx="3451721" cy="258879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101074"/>
            <a:ext cx="3563888" cy="23759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412776"/>
            <a:ext cx="3780420" cy="25202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564" y="4053068"/>
            <a:ext cx="3635896" cy="242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061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5337840" cy="1143000"/>
          </a:xfrm>
        </p:spPr>
        <p:txBody>
          <a:bodyPr/>
          <a:lstStyle/>
          <a:p>
            <a:r>
              <a:rPr lang="ru-RU" dirty="0" smtClean="0"/>
              <a:t>Праздник Осени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4" b="20779"/>
          <a:stretch/>
        </p:blipFill>
        <p:spPr>
          <a:xfrm>
            <a:off x="1403648" y="1175738"/>
            <a:ext cx="3523729" cy="21553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2" b="16768"/>
          <a:stretch/>
        </p:blipFill>
        <p:spPr>
          <a:xfrm>
            <a:off x="5652120" y="4559570"/>
            <a:ext cx="3491880" cy="22270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4" b="16768"/>
          <a:stretch/>
        </p:blipFill>
        <p:spPr>
          <a:xfrm>
            <a:off x="5564769" y="33924"/>
            <a:ext cx="3563888" cy="22800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0" b="16768"/>
          <a:stretch/>
        </p:blipFill>
        <p:spPr>
          <a:xfrm>
            <a:off x="5604195" y="2354005"/>
            <a:ext cx="3539805" cy="22540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4" b="19163"/>
          <a:stretch/>
        </p:blipFill>
        <p:spPr>
          <a:xfrm>
            <a:off x="1475656" y="3573016"/>
            <a:ext cx="3635896" cy="223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14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Летний праздник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6"/>
            <a:ext cx="3563739" cy="237582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33" y="4101074"/>
            <a:ext cx="3563888" cy="23759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12776"/>
            <a:ext cx="3456384" cy="2304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110702"/>
            <a:ext cx="3549446" cy="236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20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 Сказка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6" y="1268760"/>
            <a:ext cx="3025643" cy="226923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789040"/>
            <a:ext cx="3491880" cy="26189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268760"/>
            <a:ext cx="3059832" cy="22948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500" y="3869668"/>
            <a:ext cx="3384376" cy="25382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518252"/>
            <a:ext cx="2592288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87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53</TotalTime>
  <Words>27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Наши праздники и развлечения</vt:lpstr>
      <vt:lpstr>Наш огород</vt:lpstr>
      <vt:lpstr>Участие в акции  «Сдай макулатуру – сохрани дерево!»</vt:lpstr>
      <vt:lpstr>Участие в городском конкурсе на лучшую постановку на пожарную тематику</vt:lpstr>
      <vt:lpstr>Праздник Осени</vt:lpstr>
      <vt:lpstr>Летний праздник</vt:lpstr>
      <vt:lpstr>Проект Сказка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МДОАУ №120</dc:creator>
  <cp:lastModifiedBy>МДОАУ №120</cp:lastModifiedBy>
  <cp:revision>5</cp:revision>
  <dcterms:created xsi:type="dcterms:W3CDTF">2022-02-25T04:32:51Z</dcterms:created>
  <dcterms:modified xsi:type="dcterms:W3CDTF">2022-02-25T05:37:21Z</dcterms:modified>
</cp:coreProperties>
</file>