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62" r:id="rId4"/>
    <p:sldId id="272" r:id="rId5"/>
    <p:sldId id="273" r:id="rId6"/>
    <p:sldId id="263" r:id="rId7"/>
    <p:sldId id="264" r:id="rId8"/>
    <p:sldId id="265" r:id="rId9"/>
    <p:sldId id="266" r:id="rId10"/>
    <p:sldId id="274" r:id="rId11"/>
    <p:sldId id="267" r:id="rId12"/>
    <p:sldId id="270" r:id="rId13"/>
    <p:sldId id="275" r:id="rId14"/>
    <p:sldId id="276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483" autoAdjust="0"/>
  </p:normalViewPr>
  <p:slideViewPr>
    <p:cSldViewPr>
      <p:cViewPr>
        <p:scale>
          <a:sx n="68" d="100"/>
          <a:sy n="68" d="100"/>
        </p:scale>
        <p:origin x="-121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6552728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Проведение утренней гимнастики в группах 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раннего дошкольного возраста.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5572140"/>
            <a:ext cx="38576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категории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Васильева Вера Александровна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«ЦРР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 № 120 «Крепыш» г. Орска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Принципы и приемы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56792"/>
            <a:ext cx="7241458" cy="46085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требуют соблюдения ряда дидактических принципов и более тщательного выбора приёмов, которые позволят качественно и результативно реализовать задачи проведения утренней гимнастики, а главное, заинтересуют ребят в выполнении зарядки.</a:t>
            </a:r>
          </a:p>
          <a:p>
            <a:pPr marL="0" indent="0">
              <a:buNone/>
            </a:pPr>
            <a:endParaRPr lang="ru-RU" sz="3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основным принципам проведения утренней гимнастики относят:</a:t>
            </a:r>
          </a:p>
          <a:p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доступность(все дети могут выполнить конкретное упражнение);</a:t>
            </a:r>
          </a:p>
          <a:p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постепенность (от простого — к сложному);</a:t>
            </a:r>
          </a:p>
          <a:p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наглядность;</a:t>
            </a:r>
          </a:p>
          <a:p>
            <a:r>
              <a:rPr lang="ru-RU" sz="3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сюжетность</a:t>
            </a:r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музыкальность;</a:t>
            </a:r>
          </a:p>
          <a:p>
            <a:r>
              <a:rPr lang="ru-RU" sz="3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активность обучаемых.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143768" cy="1048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проведения утренней гимнастики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ом родной\Desktop\зарядка\Картинки\1641181167_47-papik-pro-p-detskaya-zaryadka-risunok-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714488"/>
            <a:ext cx="4506274" cy="32975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714488"/>
            <a:ext cx="4000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Используются различные формы проведения утренней гимнастики:</a:t>
            </a:r>
          </a:p>
          <a:p>
            <a:pPr indent="3175"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традиционные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с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использованием общеразвивающих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упражнений;</a:t>
            </a:r>
          </a:p>
          <a:p>
            <a:pPr indent="3175"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нетрадиционные, это преимущественно игровые, сюжетные и комбинированные формы.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106694" cy="95157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проведения утренней гимнастики в группах младшего дошкольного возраста.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217" name="Picture 1" descr="C:\Users\Дом родной\Desktop\зарядка\Картинки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173" y="1772816"/>
            <a:ext cx="3675750" cy="30820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57620" y="2000240"/>
            <a:ext cx="5143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нетрадиционным формам относятся: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зарядка в стихах;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зарядка по словам песенки;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зарядка-загадка;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зарядка-игра;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зарядка- массаж.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001056" cy="10001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Зарядка в стихах «Медвежата»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9698" name="Picture 2" descr="C:\Users\Дом родной\Desktop\зарядка\png-transparent-teddy-bear-cuteness-baby-shower-mammal-brown-chil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286148" cy="4179884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643306" y="857233"/>
            <a:ext cx="53578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Медвежата в чаще жили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 своей крутили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так, вот так (круговые движения головой)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Головой своей крутили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Медвежата мёд искали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дерево качали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так, вот так,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(поднять руки вверх и делать наклоны вправо и влево)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Дружно дерево качали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они ходили (ходьба по-медвежьи)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из речки воду пили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так, вот так,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из речки воду пили (наклоны туловища вперёд)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потом они плясали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(пружинка с поворотом туловища влево и вправо)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Лапы выше поднимали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(прыжки, хлопая руками вверху)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так, вот так,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Лапы выше поднимали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49438" cy="10486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Советы по проведению гимнастики: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56792"/>
            <a:ext cx="8107834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Никакой заорганизованности, строгих правил и требований дисциплины! Следует обеспечить полную раскованность в поведении, приподнятое эмоциональное состояние и настоящую радость движений.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Помнить, что гимнастика – это не только и не столько физкультурное мероприятие, сколько специально предусмотренный режимный момент, где сосредоточен целый комплекс воздействий на разнообразное развитие детей (движение, музыка, ритмы, эстетика окружения, пособий, общения, игра).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Использовать разные формы проведения гимнастики.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57167"/>
            <a:ext cx="57150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786050" y="4429132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чего нужна зарядка? –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вовсе не загадка —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силу развивать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весь день не уставать.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48" y="4071942"/>
            <a:ext cx="8286808" cy="22860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обязательная часть ежедневного режима ребенка в семье, яслях, детском саду.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Систематическое проведение ее под руководством взрослого постепенно воспитывает у детей привычку к физическим упражнениям, связанную с приятными мышечными ощущениями, положительными эмоциями ,вызывающими жизнерадостность.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ом родной\Desktop\зарядка\Картинки\1613684541_64-p-fon-dlya-prezentatsii-fizkultura-v-detskom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6143668" cy="3602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Дом родной\Desktop\зарядка\Картинки\1641181163_39-papik-pro-p-detskaya-zaryadka-risunok-4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7298"/>
            <a:ext cx="2786083" cy="4394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1285861"/>
            <a:ext cx="50720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целью утренней зарядки в ДОУ является формирование и совершенствование двигательных навыков, сохранение и укрепление здоровья дошкольников.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Утренняя гимнастика позволяет: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укрепить двигательный аппарат ребёнка;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провести профилактику нарушений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развития опорно-двигательного аппарата   (неправильной осанки, сколиоза, плоскостопия);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повысить иммунитет;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улучшить работу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системы;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нормализовать дыхание;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повысить работоспособность;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воспитывать самостоятельность.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утренней гимнастики: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Дом родной\Desktop\зарядка\Картинки\exercise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714620"/>
            <a:ext cx="2643206" cy="38719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142985"/>
            <a:ext cx="64294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«пробуждение » организма ребенка, настройка его на действенный лад;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разностороннее, но умеренное влияние на мышечную систему;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активизация деятельности сердечной, дыхательной и других функций организма;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стимулирование работы внутренних органов и органов чувств;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формирование правильной осанки, хорошей походки;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предупреждение возникновения плоскостопия.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166"/>
            <a:ext cx="7272808" cy="150019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утренней гимнастики. утреннюю гимнастику условно подразделяют на три части: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16832"/>
            <a:ext cx="828092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 </a:t>
            </a:r>
          </a:p>
          <a:p>
            <a:endParaRPr lang="ru-RU" dirty="0"/>
          </a:p>
        </p:txBody>
      </p:sp>
      <p:pic>
        <p:nvPicPr>
          <p:cNvPr id="2052" name="Picture 4" descr="C:\Users\Дом родной\Desktop\зарядка\Картинки\deti-animacionnye-personazhi-delayut-zaryadk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4572032" cy="36909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72132" y="2643182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" indent="6350"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вводная;</a:t>
            </a:r>
          </a:p>
          <a:p>
            <a:pPr marL="79375" indent="6350">
              <a:buAutoNum type="arabicPeriod"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2. основная;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3. заключительная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72808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35155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75724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Вводная часть утренней гимнастики.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071678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первой, вводной части организуют внимание детей, обучают их согласованным действиям, выработке правильной осанке и подготавливают организм к выполнению более сложных упражнений.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286248" y="1988840"/>
            <a:ext cx="4286280" cy="25117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640960" cy="48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00041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часть утренней гимнастики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419475" cy="45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2000240"/>
            <a:ext cx="4143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второй, основной части ставят задачи укрепления основных мышечных групп, формирования правильной осанки. Для решения данной задачи выполняют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упражнения в определенной последовательности.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72808" cy="19888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42900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 утренней гимнастики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1500174"/>
            <a:ext cx="4429156" cy="4544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175"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третей части гимнастики, после выполнения всех  упражнений дети выполняют прыжки или бег, переходящие в заключительную ходьбу или проводится малоподвижная игра, чтобы восстановить пульс и дыхание.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525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Проведение утренней гимнастики в группах    раннего дошкольного возраста.</vt:lpstr>
      <vt:lpstr>Презентация PowerPoint</vt:lpstr>
      <vt:lpstr>Презентация PowerPoint</vt:lpstr>
      <vt:lpstr>Цели:</vt:lpstr>
      <vt:lpstr>Задачи утренней гимнастики:</vt:lpstr>
      <vt:lpstr>Структура утренней гимнастики. утреннюю гимнастику условно подразделяют на три части:</vt:lpstr>
      <vt:lpstr>  </vt:lpstr>
      <vt:lpstr>      </vt:lpstr>
      <vt:lpstr>  </vt:lpstr>
      <vt:lpstr>Принципы и приемы</vt:lpstr>
      <vt:lpstr>Формы проведения утренней гимнастики</vt:lpstr>
      <vt:lpstr>Нетрадиционные формы проведения утренней гимнастики в группах младшего дошкольного возраста.</vt:lpstr>
      <vt:lpstr>Зарядка в стихах «Медвежата»</vt:lpstr>
      <vt:lpstr>Советы по проведению гимнастики: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МДОАУ №120</cp:lastModifiedBy>
  <cp:revision>878</cp:revision>
  <dcterms:created xsi:type="dcterms:W3CDTF">2018-02-25T09:09:03Z</dcterms:created>
  <dcterms:modified xsi:type="dcterms:W3CDTF">2022-10-20T05:42:23Z</dcterms:modified>
</cp:coreProperties>
</file>