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indi3@rambler.r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57" d="100"/>
          <a:sy n="57" d="100"/>
        </p:scale>
        <p:origin x="26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CDA2F-7774-4C56-883E-53DE45822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49A3-A078-407C-BE14-98F8882D76F8}" type="datetimeFigureOut">
              <a:rPr lang="ru-RU"/>
              <a:pPr>
                <a:defRPr/>
              </a:pPr>
              <a:t>04.01.2025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2C7F4-26BA-4E2A-A7AD-0FFF5C0B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F0A86-6AF7-468B-A52A-5BCFF5A2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36EAB-5F2D-46CE-9757-12EEA2455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29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180EF-9427-4FBB-817A-209FD8EB7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FC67E-05CB-4036-91D1-71D3FE59FFD0}" type="datetimeFigureOut">
              <a:rPr lang="ru-RU"/>
              <a:pPr>
                <a:defRPr/>
              </a:pPr>
              <a:t>04.01.2025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FB332-6C12-4997-AF0D-2941C01E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91FAB-55AF-4551-AD7F-555A127F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213F7-802D-473E-A063-34FDAFABC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11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FB4F8-121C-46E1-9EC5-923E7D96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28164-71B1-4578-A697-DE94C2ADA253}" type="datetimeFigureOut">
              <a:rPr lang="ru-RU"/>
              <a:pPr>
                <a:defRPr/>
              </a:pPr>
              <a:t>04.01.2025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4E94F-CED5-46C8-9A84-868E8C16C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30875-BD52-42B2-BEF4-D399543F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24A30-9AAE-441E-BE0B-BDB97D2C2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D340C-C730-4ECF-88E4-818FE808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77B89-ACDE-4858-A299-919E8711CD5C}" type="datetimeFigureOut">
              <a:rPr lang="ru-RU"/>
              <a:pPr>
                <a:defRPr/>
              </a:pPr>
              <a:t>04.01.2025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BB79B-D566-42BA-B128-D3660ECB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EA839-A8BF-4D5E-A73F-75CA2FCBA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A5BBA-C20C-4F26-A767-1CDAC3233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8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4F291-BC16-4771-92FC-EEEE4846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EFB28-D0C3-4125-8B8D-C54EB966C5C2}" type="datetimeFigureOut">
              <a:rPr lang="ru-RU"/>
              <a:pPr>
                <a:defRPr/>
              </a:pPr>
              <a:t>04.01.2025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C1990-8BBB-4D41-8255-40BB3C763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3F89C-2293-47AE-A540-E2C9289A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C66EB-BA49-4A62-A3F4-58EB407EC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5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A9BDD5-3877-44D6-9BB6-6E5FF5D2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01A58-0748-4223-80DA-B6A41D0D0CC1}" type="datetimeFigureOut">
              <a:rPr lang="ru-RU"/>
              <a:pPr>
                <a:defRPr/>
              </a:pPr>
              <a:t>04.01.2025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987317-F0FA-46C8-BB61-FE2191A6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9350FE-DE1F-4C47-BCD0-EDA1F6BD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FE5E2-89CA-402C-9478-B7FE22026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3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72EF36-690B-4B27-8C7A-4E1C892B4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27FD2-3901-4080-9F6E-7B3B6B2FBB36}" type="datetimeFigureOut">
              <a:rPr lang="ru-RU"/>
              <a:pPr>
                <a:defRPr/>
              </a:pPr>
              <a:t>04.01.2025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33D1DB-002F-4039-B2D1-D2D49A4E7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1C6E6E-1EE0-44A1-B4AE-C8BB58597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FB24-9E51-4451-A1D5-254AA8DD4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7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6B87774-F29B-45C5-9915-63A5EA801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94B5-B639-4733-A0C8-1B4EB6DAE0DE}" type="datetimeFigureOut">
              <a:rPr lang="ru-RU"/>
              <a:pPr>
                <a:defRPr/>
              </a:pPr>
              <a:t>04.01.2025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B757C5-44F7-4314-A387-B918BA45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FD82D6-7D05-4DAD-A3EE-E9C4459C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33BD7-DC04-41D4-B2E1-BD6796374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4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E8F50D3-1216-43ED-9DC5-AB736E638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7AA6-F0F4-4802-8374-B31CBF843151}" type="datetimeFigureOut">
              <a:rPr lang="ru-RU"/>
              <a:pPr>
                <a:defRPr/>
              </a:pPr>
              <a:t>04.01.2025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223510C-041C-41D5-BD1A-6269363F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EA2BB8D-0B34-42D9-AD40-5E2E24AD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552A-BAA0-4AB3-8E89-E1609740F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7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D9956C-D882-4B66-97EE-8C840CB81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F75E-195D-463E-BFA3-202B27C2E3EC}" type="datetimeFigureOut">
              <a:rPr lang="ru-RU"/>
              <a:pPr>
                <a:defRPr/>
              </a:pPr>
              <a:t>04.01.2025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C0C04B-8CBA-4D19-BB8B-33A78A6F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DA7B8A-C30C-4D85-856F-99EB97F3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E51B7-438F-4285-8BB7-B6E9BDC94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1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B9B137-8569-4366-9061-76C5C00D5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9A5C9-40AB-4EA9-A6C3-9973E9991773}" type="datetimeFigureOut">
              <a:rPr lang="ru-RU"/>
              <a:pPr>
                <a:defRPr/>
              </a:pPr>
              <a:t>04.01.2025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67BA9F-84A4-46F1-BE16-9614C654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3325E8-9E11-4266-8907-948CE1ED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A4088-3F04-4F0C-A8FA-5739E9D59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9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FC6FD1E-2BE3-4225-BA56-84C47EA950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527050"/>
            <a:ext cx="59150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7B5A8-7F71-4940-85E4-10C042553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8D9CC-48EB-4A7B-B78F-650FD2F26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0ADB3C-5351-4203-8C0A-51AFC40D1A1D}" type="datetimeFigureOut">
              <a:rPr lang="ru-RU"/>
              <a:pPr>
                <a:defRPr/>
              </a:pPr>
              <a:t>04.01.2025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BBD7D-E555-459D-9BC0-66303E38C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80126-3340-42D9-9B3E-BFBE0DAA5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F27A07-800D-42BA-97E1-0D12D1C60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>
            <a:extLst>
              <a:ext uri="{FF2B5EF4-FFF2-40B4-BE49-F238E27FC236}">
                <a16:creationId xmlns:a16="http://schemas.microsoft.com/office/drawing/2014/main" id="{D20B8FD9-3122-485B-9B71-FB8134F7D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8" r="17252" b="14793"/>
          <a:stretch>
            <a:fillRect/>
          </a:stretch>
        </p:blipFill>
        <p:spPr bwMode="auto">
          <a:xfrm>
            <a:off x="731838" y="1435100"/>
            <a:ext cx="564515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7">
            <a:extLst>
              <a:ext uri="{FF2B5EF4-FFF2-40B4-BE49-F238E27FC236}">
                <a16:creationId xmlns:a16="http://schemas.microsoft.com/office/drawing/2014/main" id="{672E1966-60DF-41AC-9C17-EE0AB292C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-301625"/>
            <a:ext cx="6746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5">
            <a:extLst>
              <a:ext uri="{FF2B5EF4-FFF2-40B4-BE49-F238E27FC236}">
                <a16:creationId xmlns:a16="http://schemas.microsoft.com/office/drawing/2014/main" id="{A54E7206-498E-40A2-8FD7-26851D2C7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8"/>
          <a:stretch>
            <a:fillRect/>
          </a:stretch>
        </p:blipFill>
        <p:spPr bwMode="auto">
          <a:xfrm>
            <a:off x="0" y="6473825"/>
            <a:ext cx="68580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10">
            <a:extLst>
              <a:ext uri="{FF2B5EF4-FFF2-40B4-BE49-F238E27FC236}">
                <a16:creationId xmlns:a16="http://schemas.microsoft.com/office/drawing/2014/main" id="{09907754-241B-45EE-8842-B8AB6E916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646363"/>
            <a:ext cx="39592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>
            <a:extLst>
              <a:ext uri="{FF2B5EF4-FFF2-40B4-BE49-F238E27FC236}">
                <a16:creationId xmlns:a16="http://schemas.microsoft.com/office/drawing/2014/main" id="{F6E8805A-BE1E-4985-B19D-CC6A77757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2246313"/>
            <a:ext cx="6530975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Arial Black" panose="020B0A04020102020204" pitchFamily="34" charset="0"/>
              </a:rPr>
              <a:t>Об этом заявил Владимир Путин на заседании Госсовета в Кремле, пояснив, что в 2025 году мы будем отмечать </a:t>
            </a:r>
            <a:r>
              <a:rPr lang="ru-RU" altLang="ru-RU">
                <a:solidFill>
                  <a:srgbClr val="FF0000"/>
                </a:solidFill>
                <a:latin typeface="Arial Black" panose="020B0A04020102020204" pitchFamily="34" charset="0"/>
              </a:rPr>
              <a:t>80-летие Великой Победы: </a:t>
            </a:r>
            <a:r>
              <a:rPr lang="ru-RU" altLang="ru-RU" i="1">
                <a:latin typeface="Arial Black" panose="020B0A04020102020204" pitchFamily="34" charset="0"/>
              </a:rPr>
              <a:t>«В связи с этим предлагаю объявить 2025-й год Годом защитника Отечества в честь наших героев и участников специальной военной операции сегодня и в память о подвигах всех наших предков, сражавшихся в разные исторические периоды за Родину во славу наших отцов, дедов, прадедов, сокрушивших нацизм» </a:t>
            </a:r>
            <a:r>
              <a:rPr lang="ru-RU" altLang="ru-RU">
                <a:latin typeface="Arial Black" panose="020B0A04020102020204" pitchFamily="34" charset="0"/>
              </a:rPr>
              <a:t>- сказал президент.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6E44B2-90EB-45AE-9244-CC72C37AA5FF}"/>
              </a:ext>
            </a:extLst>
          </p:cNvPr>
          <p:cNvSpPr/>
          <p:nvPr/>
        </p:nvSpPr>
        <p:spPr>
          <a:xfrm>
            <a:off x="132565" y="306710"/>
            <a:ext cx="6704079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2025 год объявлен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в России Годом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защитника Отечества </a:t>
            </a:r>
            <a:endParaRPr lang="ru-RU" sz="40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3300"/>
              </a:solidFill>
              <a:latin typeface="+mn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CD7608-CC70-461E-B2B0-1AD30BCF7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17" y="5636890"/>
            <a:ext cx="6638566" cy="4090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>
            <a:extLst>
              <a:ext uri="{FF2B5EF4-FFF2-40B4-BE49-F238E27FC236}">
                <a16:creationId xmlns:a16="http://schemas.microsoft.com/office/drawing/2014/main" id="{20F6F559-3B50-4036-8079-D2A833EA7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065" y="2571102"/>
            <a:ext cx="695212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Arial Black" panose="020B0A04020102020204" pitchFamily="34" charset="0"/>
              </a:rPr>
              <a:t>Год защитника Отечества – это не просто календарная дата, а символ национального единства и патриотизма. Это выражение глубокой признательности тем, кто защищал и продолжает защищать суверенитет и безопасность нашей страны. Это год, </a:t>
            </a:r>
          </a:p>
          <a:p>
            <a:pPr algn="ctr" eaLnBrk="1" hangingPunct="1"/>
            <a:r>
              <a:rPr lang="ru-RU" altLang="ru-RU" sz="2000" dirty="0">
                <a:latin typeface="Arial Black" panose="020B0A04020102020204" pitchFamily="34" charset="0"/>
              </a:rPr>
              <a:t>который напоминает нам о важности исторической памяти и о непреходящей ценности мира, который защищают наши защитники Отечества своей мужественностью и самоотверженностью.</a:t>
            </a:r>
          </a:p>
        </p:txBody>
      </p:sp>
      <p:pic>
        <p:nvPicPr>
          <p:cNvPr id="4099" name="Рисунок 4">
            <a:extLst>
              <a:ext uri="{FF2B5EF4-FFF2-40B4-BE49-F238E27FC236}">
                <a16:creationId xmlns:a16="http://schemas.microsoft.com/office/drawing/2014/main" id="{E4939E70-F9B1-4DDA-A5C2-5560EE953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1" y="132219"/>
            <a:ext cx="6530975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16168F4-A0BB-44B1-96DE-5DF402106DE2}"/>
              </a:ext>
            </a:extLst>
          </p:cNvPr>
          <p:cNvSpPr/>
          <p:nvPr/>
        </p:nvSpPr>
        <p:spPr>
          <a:xfrm>
            <a:off x="1089134" y="1233150"/>
            <a:ext cx="521649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Год защитника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Отечества </a:t>
            </a:r>
            <a:endParaRPr lang="ru-RU" sz="44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3300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9EDFA0-5D10-4308-94CC-0F1784B04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49" y="5981864"/>
            <a:ext cx="6469139" cy="3881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>
            <a:extLst>
              <a:ext uri="{FF2B5EF4-FFF2-40B4-BE49-F238E27FC236}">
                <a16:creationId xmlns:a16="http://schemas.microsoft.com/office/drawing/2014/main" id="{97DC514D-5FCA-4CD9-8C2F-A4FF8DD82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36525"/>
            <a:ext cx="68040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11A97EF-E4E9-44D7-A8BC-F3EB6BED3A9F}"/>
              </a:ext>
            </a:extLst>
          </p:cNvPr>
          <p:cNvSpPr/>
          <p:nvPr/>
        </p:nvSpPr>
        <p:spPr>
          <a:xfrm>
            <a:off x="835734" y="1298069"/>
            <a:ext cx="580319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Год 80-летия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Великой Победы</a:t>
            </a:r>
            <a:endParaRPr lang="ru-RU" sz="44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3300"/>
              </a:solidFill>
              <a:latin typeface="+mn-lt"/>
            </a:endParaRPr>
          </a:p>
        </p:txBody>
      </p:sp>
      <p:pic>
        <p:nvPicPr>
          <p:cNvPr id="5124" name="Рисунок 1">
            <a:extLst>
              <a:ext uri="{FF2B5EF4-FFF2-40B4-BE49-F238E27FC236}">
                <a16:creationId xmlns:a16="http://schemas.microsoft.com/office/drawing/2014/main" id="{CFACFDC8-B71C-41A4-B00F-D09DA806F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0056"/>
            <a:ext cx="66389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>
            <a:extLst>
              <a:ext uri="{FF2B5EF4-FFF2-40B4-BE49-F238E27FC236}">
                <a16:creationId xmlns:a16="http://schemas.microsoft.com/office/drawing/2014/main" id="{16391AB3-21BE-41BD-934C-88CBEE73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9" y="7921049"/>
            <a:ext cx="1848426" cy="184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11">
            <a:extLst>
              <a:ext uri="{FF2B5EF4-FFF2-40B4-BE49-F238E27FC236}">
                <a16:creationId xmlns:a16="http://schemas.microsoft.com/office/drawing/2014/main" id="{C79F4A6F-112C-413D-B802-E55A1E4E8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1" y="3178916"/>
            <a:ext cx="6829424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Arial Black" panose="020B0A04020102020204" pitchFamily="34" charset="0"/>
              </a:rPr>
              <a:t>2025 год – это также и год 80-летия </a:t>
            </a:r>
          </a:p>
          <a:p>
            <a:pPr algn="ctr" eaLnBrk="1" hangingPunct="1"/>
            <a:r>
              <a:rPr lang="ru-RU" altLang="ru-RU" sz="2000" dirty="0">
                <a:latin typeface="Arial Black" panose="020B0A04020102020204" pitchFamily="34" charset="0"/>
              </a:rPr>
              <a:t>Великой Победы. За основу его логотипа взято изображение монумента</a:t>
            </a:r>
          </a:p>
          <a:p>
            <a:pPr algn="ctr" eaLnBrk="1" hangingPunct="1"/>
            <a:r>
              <a:rPr lang="ru-RU" altLang="ru-RU" sz="2000" dirty="0">
                <a:latin typeface="Arial Black" panose="020B0A04020102020204" pitchFamily="34" charset="0"/>
              </a:rPr>
              <a:t> «Родина-мать зовет!» </a:t>
            </a:r>
          </a:p>
          <a:p>
            <a:pPr algn="ctr" eaLnBrk="1" hangingPunct="1"/>
            <a:r>
              <a:rPr lang="ru-RU" altLang="ru-RU" sz="2000" dirty="0">
                <a:latin typeface="Arial Black" panose="020B0A04020102020204" pitchFamily="34" charset="0"/>
              </a:rPr>
              <a:t>на Мамаевом кургане в Волгограде, </a:t>
            </a:r>
          </a:p>
          <a:p>
            <a:pPr algn="ctr" eaLnBrk="1" hangingPunct="1"/>
            <a:r>
              <a:rPr lang="ru-RU" altLang="ru-RU" sz="2000" dirty="0">
                <a:latin typeface="Arial Black" panose="020B0A04020102020204" pitchFamily="34" charset="0"/>
              </a:rPr>
              <a:t>эмблема содержит георгиевскую ленту, слово «Победа!» и число «80».</a:t>
            </a:r>
          </a:p>
        </p:txBody>
      </p:sp>
      <p:pic>
        <p:nvPicPr>
          <p:cNvPr id="5127" name="Рисунок 8">
            <a:extLst>
              <a:ext uri="{FF2B5EF4-FFF2-40B4-BE49-F238E27FC236}">
                <a16:creationId xmlns:a16="http://schemas.microsoft.com/office/drawing/2014/main" id="{B983DFCB-B326-4DC5-B37A-D09E67634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"/>
          <a:stretch/>
        </p:blipFill>
        <p:spPr bwMode="auto">
          <a:xfrm>
            <a:off x="4214144" y="5425229"/>
            <a:ext cx="2142108" cy="434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6B9BE4D8-1744-4593-9BCE-9DE6A2535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57" y="5678654"/>
            <a:ext cx="414697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Arial Black" panose="020B0A04020102020204" pitchFamily="34" charset="0"/>
              </a:rPr>
              <a:t>На официальном сайте </a:t>
            </a:r>
          </a:p>
          <a:p>
            <a:pPr algn="ctr" eaLnBrk="1" hangingPunct="1"/>
            <a:r>
              <a:rPr lang="ru-RU" altLang="ru-RU" sz="2000" dirty="0">
                <a:latin typeface="Arial Black" panose="020B0A04020102020204" pitchFamily="34" charset="0"/>
              </a:rPr>
              <a:t>80-летия Великой Победы можно посмотреть подборку лучших советских фильмов о Великой Отечественной войне</a:t>
            </a:r>
          </a:p>
          <a:p>
            <a:pPr algn="ctr" eaLnBrk="1" hangingPunct="1"/>
            <a:endParaRPr lang="ru-RU" altLang="ru-RU" sz="2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>
            <a:extLst>
              <a:ext uri="{FF2B5EF4-FFF2-40B4-BE49-F238E27FC236}">
                <a16:creationId xmlns:a16="http://schemas.microsoft.com/office/drawing/2014/main" id="{97DC514D-5FCA-4CD9-8C2F-A4FF8DD82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1823"/>
            <a:ext cx="68040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11">
            <a:extLst>
              <a:ext uri="{FF2B5EF4-FFF2-40B4-BE49-F238E27FC236}">
                <a16:creationId xmlns:a16="http://schemas.microsoft.com/office/drawing/2014/main" id="{C79F4A6F-112C-413D-B802-E55A1E4E8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6" y="8899941"/>
            <a:ext cx="6829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Arial Black" panose="020B0A04020102020204" pitchFamily="34" charset="0"/>
              </a:rPr>
              <a:t>Участвуй в крупнейших событиях по сохранению исторической памяти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6B9BE4D8-1744-4593-9BCE-9DE6A2535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79" y="921872"/>
            <a:ext cx="386383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Arial Black" panose="020B0A04020102020204" pitchFamily="34" charset="0"/>
              </a:rPr>
              <a:t>На сайте Всероссийского общественного движения</a:t>
            </a:r>
          </a:p>
          <a:p>
            <a:pPr algn="ctr" eaLnBrk="1" hangingPunct="1"/>
            <a:r>
              <a:rPr lang="ru-RU" altLang="ru-RU" sz="2000" dirty="0">
                <a:latin typeface="Arial Black" panose="020B0A04020102020204" pitchFamily="34" charset="0"/>
              </a:rPr>
              <a:t> «Волонтёры Победы»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B40FD3-1B34-4A81-9CD1-40F21231E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" y="4130013"/>
            <a:ext cx="6650253" cy="4685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AF457F02-45CF-4BC4-8671-5F23612F4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4604" y="2506336"/>
            <a:ext cx="51072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Arial Black" panose="020B0A04020102020204" pitchFamily="34" charset="0"/>
              </a:rPr>
              <a:t>стартовала регистрация добровольцев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70E9FA-04AA-49C6-BB52-BB9EF684A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64286"/>
            <a:ext cx="632379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Arial Black" panose="020B0A04020102020204" pitchFamily="34" charset="0"/>
              </a:rPr>
              <a:t>Международного волонтёрского корпуса празднования 80-летия Победы в Великой Отечественной войне.</a:t>
            </a:r>
          </a:p>
        </p:txBody>
      </p:sp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6278FCB9-D61D-45FB-B9FF-5E8F394B7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"/>
          <a:stretch/>
        </p:blipFill>
        <p:spPr bwMode="auto">
          <a:xfrm>
            <a:off x="6063646" y="1114990"/>
            <a:ext cx="613350" cy="124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B73966-C0F9-4AE1-B86D-39951671A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176" y="1476674"/>
            <a:ext cx="1693409" cy="169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>
            <a:extLst>
              <a:ext uri="{FF2B5EF4-FFF2-40B4-BE49-F238E27FC236}">
                <a16:creationId xmlns:a16="http://schemas.microsoft.com/office/drawing/2014/main" id="{97DC514D-5FCA-4CD9-8C2F-A4FF8DD82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36525"/>
            <a:ext cx="68040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11">
            <a:extLst>
              <a:ext uri="{FF2B5EF4-FFF2-40B4-BE49-F238E27FC236}">
                <a16:creationId xmlns:a16="http://schemas.microsoft.com/office/drawing/2014/main" id="{C79F4A6F-112C-413D-B802-E55A1E4E8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3301808"/>
            <a:ext cx="682942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Arial Black" panose="020B0A04020102020204" pitchFamily="34" charset="0"/>
              </a:rPr>
              <a:t>Мероприятия в честь 80-летия Победы и празднование 2025 года в честь Защитника Отечества – это не просто масштабные мероприятия и торжественные события, это проявление глубокого национального самосознания, переосмысление исторического наследия и укрепление связей между поколениями.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A69ECCA4-2686-4781-8952-1A86964A0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19" y="6784042"/>
            <a:ext cx="5889811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2800" dirty="0">
              <a:latin typeface="Arial Black" panose="020B0A04020102020204" pitchFamily="34" charset="0"/>
            </a:endParaRPr>
          </a:p>
          <a:p>
            <a:pPr eaLnBrk="1" hangingPunct="1"/>
            <a:endParaRPr lang="ru-RU" altLang="ru-RU" sz="2000" dirty="0">
              <a:latin typeface="Arial Black" panose="020B0A040201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Arial Black" panose="020B0A04020102020204" pitchFamily="34" charset="0"/>
              </a:rPr>
              <a:t>Чтения победы; 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Arial Black" panose="020B0A04020102020204" pitchFamily="34" charset="0"/>
              </a:rPr>
              <a:t>Бессмертный полк; 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Arial Black" panose="020B0A04020102020204" pitchFamily="34" charset="0"/>
              </a:rPr>
              <a:t>Георгиевская ленточка; 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Arial Black" panose="020B0A04020102020204" pitchFamily="34" charset="0"/>
              </a:rPr>
              <a:t>Вечные звёзды;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Arial Black" panose="020B0A04020102020204" pitchFamily="34" charset="0"/>
              </a:rPr>
              <a:t>Всемирная школьная олимпиада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Arial Black" panose="020B0A04020102020204" pitchFamily="34" charset="0"/>
              </a:rPr>
              <a:t>Великая Победа;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Arial Black" panose="020B0A04020102020204" pitchFamily="34" charset="0"/>
              </a:rPr>
              <a:t>Ура Победе!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4F36270-E428-47A5-994F-C693A281FF76}"/>
              </a:ext>
            </a:extLst>
          </p:cNvPr>
          <p:cNvSpPr/>
          <p:nvPr/>
        </p:nvSpPr>
        <p:spPr>
          <a:xfrm>
            <a:off x="69850" y="1388307"/>
            <a:ext cx="68738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Год защитника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Отечества и 80-летия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Великой Победы</a:t>
            </a:r>
            <a:endParaRPr lang="ru-RU" sz="40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3300"/>
              </a:solidFill>
              <a:latin typeface="+mn-lt"/>
            </a:endParaRPr>
          </a:p>
        </p:txBody>
      </p:sp>
      <p:pic>
        <p:nvPicPr>
          <p:cNvPr id="15" name="Рисунок 8">
            <a:extLst>
              <a:ext uri="{FF2B5EF4-FFF2-40B4-BE49-F238E27FC236}">
                <a16:creationId xmlns:a16="http://schemas.microsoft.com/office/drawing/2014/main" id="{4AD17C4B-B1C6-4398-9313-08032DA7C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"/>
          <a:stretch/>
        </p:blipFill>
        <p:spPr bwMode="auto">
          <a:xfrm>
            <a:off x="5988775" y="930399"/>
            <a:ext cx="613350" cy="124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9A01BC-D369-4C50-B58A-0659ADA4BB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650"/>
          <a:stretch/>
        </p:blipFill>
        <p:spPr>
          <a:xfrm>
            <a:off x="4350597" y="7235136"/>
            <a:ext cx="1697150" cy="15842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7401A98-581B-49C3-AC9F-334531565739}"/>
              </a:ext>
            </a:extLst>
          </p:cNvPr>
          <p:cNvSpPr txBox="1"/>
          <p:nvPr/>
        </p:nvSpPr>
        <p:spPr>
          <a:xfrm>
            <a:off x="588057" y="6711916"/>
            <a:ext cx="52065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Всероссийские акции: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945DC0-8423-4690-BE38-20F76CCFCF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68624" r="8235" b="12544"/>
          <a:stretch/>
        </p:blipFill>
        <p:spPr>
          <a:xfrm>
            <a:off x="246419" y="5856353"/>
            <a:ext cx="6198713" cy="9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627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313</Words>
  <Application>Microsoft Office PowerPoint</Application>
  <PresentationFormat>Лист A4 (210x297 мм)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Arial</vt:lpstr>
      <vt:lpstr>Calibri Light</vt:lpstr>
      <vt:lpstr>Arial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3indi3@rambler.ru</dc:creator>
  <cp:lastModifiedBy>3indi3@rambler.ru</cp:lastModifiedBy>
  <cp:revision>18</cp:revision>
  <dcterms:created xsi:type="dcterms:W3CDTF">2024-12-26T16:54:35Z</dcterms:created>
  <dcterms:modified xsi:type="dcterms:W3CDTF">2025-01-04T16:49:17Z</dcterms:modified>
</cp:coreProperties>
</file>