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60" r:id="rId5"/>
    <p:sldId id="257" r:id="rId6"/>
    <p:sldId id="287" r:id="rId7"/>
    <p:sldId id="273" r:id="rId8"/>
    <p:sldId id="263" r:id="rId9"/>
    <p:sldId id="291" r:id="rId10"/>
    <p:sldId id="274" r:id="rId11"/>
    <p:sldId id="267" r:id="rId12"/>
    <p:sldId id="288" r:id="rId13"/>
    <p:sldId id="289" r:id="rId14"/>
    <p:sldId id="290" r:id="rId15"/>
    <p:sldId id="302" r:id="rId16"/>
    <p:sldId id="292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D03"/>
    <a:srgbClr val="66239D"/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91000"/>
              </a:srgbClr>
            </a:gs>
            <a:gs pos="17999">
              <a:schemeClr val="accent6">
                <a:lumMod val="60000"/>
                <a:lumOff val="40000"/>
              </a:schemeClr>
            </a:gs>
            <a:gs pos="36000">
              <a:schemeClr val="bg1"/>
            </a:gs>
            <a:gs pos="61000">
              <a:schemeClr val="bg1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Поделка из бумаги «Русская красавица» для детей начальной школы пошагово с 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4414" y="1643050"/>
            <a:ext cx="721523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Тема: «Развитие аудиального, визуального и кинестетического восприятия детей раннего возраста на основе музыкального движения</a:t>
            </a:r>
            <a:r>
              <a:rPr lang="ru-RU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Подготовила: Музыкальный руководитель</a:t>
            </a:r>
          </a:p>
          <a:p>
            <a:pPr algn="ctr"/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МДОАУ «</a:t>
            </a:r>
            <a:r>
              <a:rPr lang="ru-RU" sz="1600" dirty="0" err="1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ЦРР-д</a:t>
            </a:r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/с № 120 г. Орска «Крепыш»»</a:t>
            </a:r>
          </a:p>
          <a:p>
            <a:pPr algn="ctr"/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1600" dirty="0" err="1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Хавронина</a:t>
            </a:r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 С. А.</a:t>
            </a:r>
          </a:p>
          <a:p>
            <a:pPr algn="ctr"/>
            <a:r>
              <a:rPr lang="ru-RU" sz="1600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239D"/>
                </a:solidFill>
                <a:latin typeface="Times New Roman" pitchFamily="18" charset="0"/>
                <a:cs typeface="Times New Roman" pitchFamily="18" charset="0"/>
              </a:rPr>
              <a:t>     2026 год</a:t>
            </a:r>
            <a:endParaRPr lang="ru-RU" dirty="0">
              <a:solidFill>
                <a:srgbClr val="6623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7" descr="Народные промыслы России&amp;quot; широкоформатные шабло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apf.mail.ru/cgi-bin/readmsg?id=16438957260443338165;0;8&amp;exif=1&amp;full=1&amp;x-email=ahavroni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?id=16438957260443338165;0;8&amp;exif=1&amp;full=1&amp;x-email=ahavroni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57224" y="428604"/>
            <a:ext cx="7772400" cy="3643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endParaRPr lang="ru-RU" sz="5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sz="5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Цап-Царап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(Песня «Цап-царап»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Сл. Р. Алдониной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Муз.С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Гаврилова​)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котенка лапки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Мягкие подушки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            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-Дети гладят свои ручки.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А внутри царапки,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Острые игрушки.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Раскрывают ладошки, раздвигают пальчики, показывают ручки ладонями вверх-вниз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Цап, цап, цап-царап,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Острые игрушки.            -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Сжимают пальцы в кулачки и разжимают их.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 сына кошка: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зевай сынишка!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Грозят пальцем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 шуршит немножко,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- Приставляют ладошку к уху («прислушиваются»).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Там, наверно, мышка! 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Цап, цап, цап-царап, </a:t>
            </a:r>
          </a:p>
          <a:p>
            <a:pPr>
              <a:lnSpc>
                <a:spcPct val="170000"/>
              </a:lnSpc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Там, наверно, мышка        -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Сжимают пальцы в кулачки и разжимают их.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C:\Users\Александр\Downloads\Screenshot_20260321-103043.jpg"/>
          <p:cNvPicPr>
            <a:picLocks noChangeAspect="1" noChangeArrowheads="1"/>
          </p:cNvPicPr>
          <p:nvPr/>
        </p:nvPicPr>
        <p:blipFill>
          <a:blip r:embed="rId2" cstate="print"/>
          <a:srcRect t="16940" b="8041"/>
          <a:stretch>
            <a:fillRect/>
          </a:stretch>
        </p:blipFill>
        <p:spPr bwMode="auto">
          <a:xfrm>
            <a:off x="6786578" y="2598047"/>
            <a:ext cx="1581314" cy="122072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214290"/>
            <a:ext cx="751609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Игра «Стоп - поехали»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музыку дети катают машинку по ленте. В соответствии с музыкой делают остановку.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982" b="14733"/>
          <a:stretch>
            <a:fillRect/>
          </a:stretch>
        </p:blipFill>
        <p:spPr bwMode="auto">
          <a:xfrm>
            <a:off x="2500298" y="1500174"/>
            <a:ext cx="4379924" cy="345441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285728"/>
            <a:ext cx="635798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Игра «Транспорт»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часть- под музыку      дети вращают палочками с ускорением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Паровозик едет-едет,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стучит-стучит.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Машинист везет подарки.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Поспеши!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Машинист везет подарки.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Поспеши!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часть- стучат палочками, повторяют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ритмический рисунок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Александр\Downloads\IMG_20260324_194152_420.jpg"/>
          <p:cNvPicPr>
            <a:picLocks noChangeAspect="1" noChangeArrowheads="1"/>
          </p:cNvPicPr>
          <p:nvPr/>
        </p:nvPicPr>
        <p:blipFill>
          <a:blip r:embed="rId2" cstate="print"/>
          <a:srcRect t="21828"/>
          <a:stretch>
            <a:fillRect/>
          </a:stretch>
        </p:blipFill>
        <p:spPr bwMode="auto">
          <a:xfrm>
            <a:off x="6286512" y="2428868"/>
            <a:ext cx="2522570" cy="35093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8596" y="2214554"/>
            <a:ext cx="8429684" cy="15195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развитие визуального внимания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развитие ритмического и слухового внимания с опорой на визуализацию.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42976" y="500042"/>
            <a:ext cx="7143801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Стаканчики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(Песня т. Марчук)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стаканчик- это не стаканчик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барабанчик- это барабанчик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барабанчик я стучу- разбудить я всех хочу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стаканчик- это не стаканчик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сарафанчик- это сарафанчик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сарафанчик наряжусь, и кружусь, кружусь, кружусь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стаканчик- это не стаканчик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мой карманчик- это мой карманчик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положу, никому не покажу.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игры: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стаканчик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стаканчик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держат стаканчик в руках и лукаво качают головой (или прячут его за спину и показывают пустые ладошки).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барабанчик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барабанчик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Переворачивают стакан дном вверх.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барабанчик я стучу...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Ритмично стучат пальцами или ладошкой по донышку (как по настоящему барабану).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стаканчик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стаканчик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Отрицательный жест.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мой карманчик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мой карманчик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Держат стаканчик перед собой, как глубокую чашу.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положу, никому не покажу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Кладут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стаканчик воображаемый предмет (или вторую руку сверху, как крышечку) и быстро прячут стаканчик за спину или под стул.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Стакан пластиковый «Радуга», 400 мл, цвет МИКС (578606) - Купить по цене от  23.50 руб. | Интернет магазин SIMA-LAND.RU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21429" b="14286"/>
          <a:stretch>
            <a:fillRect/>
          </a:stretch>
        </p:blipFill>
        <p:spPr bwMode="auto">
          <a:xfrm rot="21186030">
            <a:off x="1514274" y="4713161"/>
            <a:ext cx="2444767" cy="15716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3013" name="Picture 5" descr="Декоративные камни стеклянные плоские для творчества разноцветные с  полосками 210 г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480">
            <a:off x="4903855" y="4646911"/>
            <a:ext cx="2143140" cy="177387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ownloads\IMG_20260327_121633_535@-49294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08989">
            <a:off x="3895487" y="3924031"/>
            <a:ext cx="3809899" cy="2143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86116" y="857232"/>
            <a:ext cx="22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Паучки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357298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руки надеть перчатки, можно приклеить к ним глазки)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 в комочках сидят паучки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сжать руки в кулачки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Около правой и левой ноги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паучок подпрыгнул,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поднять левую руку, двигать пальцами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Мохнатой лапкой дрыгнул,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Другой паучок подпрыгнул,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поднять правую руку, двигать пальцами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Мохнатой лапкой дрыгнул,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побегали немножко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бегаем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пальчиками, изображая паучков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Заползли ко мне на ножки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бегаем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коленям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Повстречались-испугались,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соединить вместе, подпрыгнуть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под кочку спрятались.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спрятать за спину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14480" y="500042"/>
            <a:ext cx="528641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Паутина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сидят в кругу. Педагог передает от одного ребенка к другому клубок ниток. Дети держат нитки,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все не окажутся частью одной постепенно разрастающейся паутины.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показывает: музыка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льется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ниточка тянется. Под быструю музыку дети поднимают нитку и шагают, а под тихую, медленную- приседают.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 t="7692"/>
          <a:stretch>
            <a:fillRect/>
          </a:stretch>
        </p:blipFill>
        <p:spPr bwMode="auto">
          <a:xfrm>
            <a:off x="4000496" y="2571744"/>
            <a:ext cx="26288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285852" y="2500306"/>
            <a:ext cx="6866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Игры на развитие кинестетического внимания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57290" y="3000372"/>
            <a:ext cx="6526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кинестетических ощущений с помощью пальчиковых игр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357430"/>
            <a:ext cx="7143800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«Репей»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Репей пей, пей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катать массажный мяч между ладонями, плавно поднимая вверх)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Подрастай скорей,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 поднимайся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плечику цепляйся    (прикоснуться мячом к плечу)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Репей пей, пей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(катать массажный мяч между ладонями, плавно поднимая вверх)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Подрастай скорей,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 поднимайся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животику цепляйся…(прикоснуться мячом к животу)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носику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коленочке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«Ежик»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 печку топил-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катать массажный мяч между ладонями)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Уголек уронил, бух        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роняем на стол)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доме начался пожар, 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катать массажный мяч  ладонью по столу)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 быстро убежал.   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убрать за спину)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C:\Temp\Rar$DIa10384.13426\IMG_20260323_125704_469@-1303614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931">
            <a:off x="4411609" y="4457056"/>
            <a:ext cx="3545490" cy="199433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«Птичка»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Птичка, птичка,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(скрестить ладони, изображая птичку)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Ростом невеличка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Зернышки клевала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(стучать пальцами по столу)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Ой, да улетала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на веточку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(взять в ладони птичку-свистульку)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запела песенку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(дуть в свистульку)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9-11.userapi.com/s/v1/ig2/M7M2HcHly9ODhq5NEcnEpdaoyLXrMLYqj4u9yXPp0B4aos1ZrZ9NbmTMszDDmxaMWVBYlUU0_g2YzkVZcSPvdXZ7.jpg?quality=95&amp;as=32x42,48x64,72x96,108x143,160x212,240x319,360x478,480x637,540x717,640x850,720x956,768x1020&amp;from=bu&amp;cs=768x0"/>
          <p:cNvPicPr/>
          <p:nvPr/>
        </p:nvPicPr>
        <p:blipFill>
          <a:blip r:embed="rId2"/>
          <a:srcRect l="4761" t="28881" r="4761" b="32875"/>
          <a:stretch>
            <a:fillRect/>
          </a:stretch>
        </p:blipFill>
        <p:spPr bwMode="auto">
          <a:xfrm>
            <a:off x="2214546" y="3857628"/>
            <a:ext cx="4572032" cy="250643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интереса педагогов к поиску интересных методов и технологий в работе с детьми по 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аудиальному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визуальному и кинестетическому развитию. Повысить уровень профессионализма воспитателей.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Программные задачи: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Познакомить педагогов с разноплановыми играми и игровыми приёмами, направленными на музыкальное развитие детей раннего возраста;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Формировать умение работать с детским коллективом, способность заинтересовать детей, активизировать их в процессе образовательной деятельности;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Развивать педагогическое творчество, инициативу, умение внедрять игровые методы работы в воспитательно-образовательный процесс.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и материалы: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колонка, цветные ленты, машинки, палочки, перчатки-паучки, клубок широких ниток, массажные мячики, бусины на нитке, птички-свистульки, картинки солнышка.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Пузико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зеленое»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Вчера я встретил червяка,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(между ладоней катать бусы на ниточке)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Ой, червяка садового.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Чесать ему стал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зелёное.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Указательный-большой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чух-чух-чух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(двумя пальцами проводить по бусам)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другой рукой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чух-чух-чух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2р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я гусю повстречал,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Гусеницу садовую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Чесать я стал 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зелёное.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и большой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чух-чух-чух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другой рукой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чух-чух-чух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2р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завтра встречу змейку я,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Хорошую, веселую.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Чесать ей стану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зелёное.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Безымянный и большой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чух-чух-чух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другой рукой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чух-чух-чух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2р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Temp\Rar$DIa10384.49781\IMG_20260323_124002_858@1101463859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rot="21315087">
            <a:off x="4000496" y="2357430"/>
            <a:ext cx="4953034" cy="27860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357166"/>
            <a:ext cx="564360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Игра «День и ночь с солнышком»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Солнышко в руках держу, </a:t>
            </a:r>
            <a:r>
              <a:rPr kumimoji="0" lang="ru-R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(поднимают картинку солнышка вверх)</a:t>
            </a:r>
            <a:endParaRPr kumimoji="0" lang="ru-RU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его я покажу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Лучики пускай сияют,   </a:t>
            </a:r>
            <a:r>
              <a:rPr kumimoji="0" lang="ru-R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(качают картинку в стороны)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Деток наших забавляют.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Солнце спряталось за крышу, </a:t>
            </a:r>
            <a:r>
              <a:rPr kumimoji="0" lang="ru-R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(опускают «солнышки» на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b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в зале тише, тише </a:t>
            </a:r>
            <a:r>
              <a:rPr kumimoji="0" lang="ru-R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(палец к губам)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Огоньки свои задули, </a:t>
            </a:r>
            <a:r>
              <a:rPr kumimoji="0" lang="ru-R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(дуют на «солнышко»)</a:t>
            </a:r>
            <a:br>
              <a:rPr kumimoji="0" lang="ru-R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детки все заснули </a:t>
            </a:r>
            <a:r>
              <a:rPr kumimoji="0" lang="ru-R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(складывают руки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«полочкой» и кладут на них голову)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E:\маме\книги\планы\конспекты и планы\Игры\Новая папка (4)\Музыкальная игра день и ночь с солнышком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071802" y="4643446"/>
            <a:ext cx="3530630" cy="19859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472" y="371475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используете музыку, выберите две контрастные части: 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мажорную и активную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для «дня», и 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колыбельную, тихую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для «ночи».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357586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Проведенный цикл музыкально-ритмических игр  показал эффективность использования наглядных и игровых методов для детей 2–3 лет.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помогли сконцентрировать внимание детей, научили различать тембр и громкость музыки, закрепили связь «слышу — чувствую — делаю». Дети успешно справились с задачей различения динамики (громко-тихо) и темпа музыки.  Малыши успешно освоили базовые музыкально-ритмические навыки, проявили высокую эмоциональную вовлеченность и продемонстрировали готовность к коллективному творчеству через игровые атрибуты.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928794" y="714356"/>
            <a:ext cx="55721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Лучик-лучик, посвети,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(хлопают)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улыбку подари!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(улыбаются )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играли,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старались,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теплом все обменялись!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E:\маме\книги\планы\конспекты и планы\Игры\Новая папка (4)\Без имени-2.jpg"/>
          <p:cNvPicPr>
            <a:picLocks noChangeAspect="1" noChangeArrowheads="1"/>
          </p:cNvPicPr>
          <p:nvPr/>
        </p:nvPicPr>
        <p:blipFill>
          <a:blip r:embed="rId2" cstate="print"/>
          <a:srcRect l="11340" t="50112" r="15896" b="1113"/>
          <a:stretch>
            <a:fillRect/>
          </a:stretch>
        </p:blipFill>
        <p:spPr bwMode="auto">
          <a:xfrm>
            <a:off x="3000364" y="2786058"/>
            <a:ext cx="3429024" cy="3250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21455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Благодарю всех за внимание!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7500990" cy="4824536"/>
          </a:xfrm>
        </p:spPr>
        <p:txBody>
          <a:bodyPr>
            <a:noAutofit/>
          </a:bodyPr>
          <a:lstStyle/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воспринимает окружающий мир с помощью зрения, слуха, осязания. Как утверждают нейрофизиологи, для каждого человека ведущим является один из этих информационных каналов, остальные являются вспомогательными. Поэтому, человек с доминирующим слуховым восприятием является 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аудиалом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 зрительным – 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воспринимающего мир посредством осязания – 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кинестетиком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(классификация, конечно, условная)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слышишь от родителей, что их дети совершенно разные. Они и не могут быть одинаковыми, хотя и рождены от одних родителей, их сходство будет внешним, но характер, темперамент, мировосприятие, безусловно, разным.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ребёнка больше интересуют рисунки, цвета, он 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визуалист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если прислушивается к звукам и музыке, он 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аудиалист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если старается любую вещь потрогать, он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кинестетик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Такие особенности детей влияют на поведение и восприятие обучающего материала.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5716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Актуальность: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Реакция на динамику:</a:t>
            </a: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начали понимать разницу между «громко» и «тихо»;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07167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Различение тембра: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малыши узнают на слух 2–3 инструмента (барабан, погремушка, колокольчик, металлофон ) и понимают, какой персонаж «звучит»;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00037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Координация движений с текстом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научились связывать слова песни с движениями рук;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378619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Ритмичность: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вижения стали более согласованными с темпом музыки (быстрый бег под быструю музыку, плавный шаг под медленную;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4786322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Радость от сотворчества: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положительный эмоциональный фон и желание повторить игру;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Концентрация внимания: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ребенок удерживает внимание на педагоге или интерактивном экране в течение 3–5 минут.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0"/>
            <a:ext cx="8215370" cy="27860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аудиалисты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любят говорить, легко вступают в беседу даже с незнакомыми людьми, могут разговаривать сами с собой. Отлично запоминают словесный материал. Начинают говорить рано, любят рассказывать стихи и петь  песни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Temp\Rar$DIa1256.6815\IMG_20260324_182708_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14620"/>
            <a:ext cx="36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1472" y="1643050"/>
            <a:ext cx="443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Подвижные и активные игры их утомляют.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1857364"/>
          </a:xfrm>
        </p:spPr>
        <p:txBody>
          <a:bodyPr>
            <a:normAutofit/>
          </a:bodyPr>
          <a:lstStyle/>
          <a:p>
            <a:pPr marL="0" indent="72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Визуалисты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воспринимают окружающий мир посредством зрения. Для них важно внимательное рассматривание предмета и наблюдение. Любят уединение и индивидуальную работу, нежели групповую. Их пугают конфликты, повышение голоса, вспышки эмоций.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Temp\Rar$DIa1256.30405\IMG_20260324_182712_97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29058" y="1857364"/>
            <a:ext cx="36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2071678"/>
            <a:ext cx="2928958" cy="300082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Тактильные контакты с другими им не приятны (исключаем родителей).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Они любят рисовать и лепить, у них хорошо развита зрительная память и мелкая моторика рук.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357166"/>
            <a:ext cx="81439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нужно учитывать, если ребёнок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кинестетик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 дети хорошо воспринимают и запоминают любую информацию в процессе деятельности. Они склонны к частой смене настроения, часто отвлекаются, ранимы и обидчивы. Им необходимо телесный контакт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(прикосновения)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родителями – этим они определяют отношение к себе.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786058"/>
            <a:ext cx="392909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 кинестетиков важна ведущая и активная роль в общении.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Окружающий мир  они познают тактильным способом.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2" name="Picture 2" descr="C:\Temp\Rar$DIa1256.48224\IMG_20260324_182704_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36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и мероприятия, проводимые в процессе работы над темой: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Изучение литературы по теме;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Изучение музыкального материала по теме;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Поиск информации по данной теме в интернет ресурсах;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Использование игр по теме в своей НОД;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с родителями: консультации, беседы.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000240"/>
            <a:ext cx="7143800" cy="12858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Игры на развитие  аудиального внимания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формирование слухового внимания и ритмической активности.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1002</Words>
  <Application>Microsoft Office PowerPoint</Application>
  <PresentationFormat>Экран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Цель: способствовать повышению интереса педагогов к поиску интересных методов и технологий в работе с детьми по  аудиальному, визуальному и кинестетическому развитию. Повысить уровень профессионализма воспитателей.  Программные задачи:  1. Познакомить педагогов с разноплановыми играми и игровыми приёмами, направленными на музыкальное развитие детей раннего возраста; 2. Формировать умение работать с детским коллективом, способность заинтересовать детей, активизировать их в процессе образовательной деятельности; 3. Развивать педагогическое творчество, инициативу, умение внедрять игровые методы работы в воспитательно-образовательный процесс.  Оборудование и материалы: Музыкальная колонка, цветные ленты, машинки, палочки, перчатки-паучки, клубок широких ниток, массажные мячики, бусины на нитке, птички-свистульки, картинки солнышка.  </vt:lpstr>
      <vt:lpstr>Слайд 3</vt:lpstr>
      <vt:lpstr>Предполагаемые результаты:  </vt:lpstr>
      <vt:lpstr>Дети аудиалисты любят говорить, легко вступают в беседу даже с незнакомыми людьми, могут разговаривать сами с собой. Отлично запоминают словесный материал. Начинают говорить рано, любят рассказывать стихи и петь  песни.   </vt:lpstr>
      <vt:lpstr>Слайд 6</vt:lpstr>
      <vt:lpstr>Слайд 7</vt:lpstr>
      <vt:lpstr>Действия и мероприятия, проводимые в процессе работы над темой:  - Изучение литературы по теме; - Изучение музыкального материала по теме; - Поиск информации по данной теме в интернет ресурсах; - Использование игр по теме в своей НОД; - Работа с родителями: консультации, беседы. </vt:lpstr>
      <vt:lpstr> Игры на развитие  аудиального внимания Цель: формирование слухового внимания и ритмической активности.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Проведенный цикл музыкально-ритмических игр  показал эффективность использования наглядных и игровых методов для детей 2–3 лет.             Игры помогли сконцентрировать внимание детей, научили различать тембр и громкость музыки, закрепили связь «слышу — чувствую — делаю». Дети успешно справились с задачей различения динамики (громко-тихо) и темпа музыки.  Малыши успешно освоили базовые музыкально-ритмические навыки, проявили высокую эмоциональную вовлеченность и продемонстрировали готовность к коллективному творчеству через игровые атрибуты. 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170</cp:revision>
  <dcterms:created xsi:type="dcterms:W3CDTF">2021-11-03T16:58:22Z</dcterms:created>
  <dcterms:modified xsi:type="dcterms:W3CDTF">2026-03-28T09:57:27Z</dcterms:modified>
</cp:coreProperties>
</file>