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501008"/>
            <a:ext cx="3160440" cy="2976736"/>
          </a:xfrm>
        </p:spPr>
        <p:txBody>
          <a:bodyPr>
            <a:normAutofit/>
          </a:bodyPr>
          <a:lstStyle/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120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«Крепыш»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Лобанова О.С.</a:t>
            </a:r>
          </a:p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79666" y="259776"/>
            <a:ext cx="782700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«Четвертый лишний»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(город Орск)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 5-7 лет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1" y="2708920"/>
            <a:ext cx="516413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728"/>
            <a:ext cx="8229600" cy="6383631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«Четвертый лишний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(город Орск)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развитие, речевое развитие.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Старший дошкольный (5-7 лет)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выделять из группы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картинок лишний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доказывать правильность решения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Задача: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достопримечательностями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г.Орска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умение находить четвёртый лишний предмет и объяснять, почему он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лишний.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речи детей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слушать и понимать вопрос, понятно отвечать на него.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состоит из 10 карт форматом А4. На каждой карте 4 цветные картинки.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Каждая карта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заламинирована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Все карты сложены в конверт на кнопке. Один квадрат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расного цвета. Фишки - звездочки 10 штук.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картах представлены достопримечательности города Орска. Игровая задача – закрыть красным квадратом лишнюю картинку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Игру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можно использовать в совместной деятельности детей и взрослых, в совместной деятельности детей, в самостоятельной деятельности детей.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Игровые правила: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Вариант 1: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Назови достопримечательности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г.Орска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Ребёнку предложить рассмотреть картинки и назвать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те, которые относятся к  г. Орску,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объяснить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свой выбор.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Вариант 2: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игре участвуют один или несколько детей, игроки получают (выбирают сами) по одной карточке, рассматривают картинки, называют, что на них изображено и определяют,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какая картинка из четырех лишняя,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очереди комментируют свой выбор. За каждый правильный ответ ребенок получает фишку. Побеждает тот, у кого больше всех фишек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Вариант 3: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игре участвуют два ребенка. Один игрок берет одну карту, рассматривает и закрывает лишнее изображение красным квадратом. Второй игрок проверяет правильно ли закрыл его напарник по игре картинку. Затем игроки меняются. За каждый правильный ответ ребенок получает фишку-звездочку. Побеждает тот, у кого больше всех фишек - звездочек.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http://cliparts.co/cliparts/dT9/KXq/dT9KXqq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9967710"/>
            <a:ext cx="9585151" cy="69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8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t="4189" r="13137" b="-2937"/>
          <a:stretch/>
        </p:blipFill>
        <p:spPr>
          <a:xfrm>
            <a:off x="611560" y="332656"/>
            <a:ext cx="8077687" cy="6264696"/>
          </a:xfrm>
        </p:spPr>
      </p:pic>
    </p:spTree>
    <p:extLst>
      <p:ext uri="{BB962C8B-B14F-4D97-AF65-F5344CB8AC3E}">
        <p14:creationId xmlns:p14="http://schemas.microsoft.com/office/powerpoint/2010/main" val="14491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401" r="10985" b="8579"/>
          <a:stretch/>
        </p:blipFill>
        <p:spPr>
          <a:xfrm rot="10800000">
            <a:off x="539551" y="332655"/>
            <a:ext cx="8016673" cy="5616624"/>
          </a:xfrm>
        </p:spPr>
      </p:pic>
    </p:spTree>
    <p:extLst>
      <p:ext uri="{BB962C8B-B14F-4D97-AF65-F5344CB8AC3E}">
        <p14:creationId xmlns:p14="http://schemas.microsoft.com/office/powerpoint/2010/main" val="349899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2" y="32971"/>
            <a:ext cx="2854833" cy="21411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174"/>
            <a:ext cx="2887892" cy="216591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89" y="34636"/>
            <a:ext cx="2852611" cy="2139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880320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03875"/>
            <a:ext cx="2880320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7" y="2303874"/>
            <a:ext cx="2844316" cy="21332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84006"/>
            <a:ext cx="2880320" cy="2160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10" y="4565396"/>
            <a:ext cx="2884365" cy="21632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89" y="4576902"/>
            <a:ext cx="2756458" cy="20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36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</TotalTime>
  <Words>342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МДОАУ №120</dc:creator>
  <cp:lastModifiedBy>МДОАУ №120</cp:lastModifiedBy>
  <cp:revision>3</cp:revision>
  <dcterms:created xsi:type="dcterms:W3CDTF">2025-11-18T11:41:44Z</dcterms:created>
  <dcterms:modified xsi:type="dcterms:W3CDTF">2025-11-19T04:42:42Z</dcterms:modified>
</cp:coreProperties>
</file>