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3" r:id="rId3"/>
    <p:sldId id="257" r:id="rId4"/>
    <p:sldId id="258" r:id="rId5"/>
    <p:sldId id="259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60" r:id="rId16"/>
    <p:sldId id="261" r:id="rId17"/>
    <p:sldId id="262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00" d="100"/>
          <a:sy n="100" d="100"/>
        </p:scale>
        <p:origin x="84" y="2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AB51A7-250F-BF6F-A19D-CFE40B8C61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264A542-D075-8BA5-5BF3-B38BF154D2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E63A383-F150-4CC8-86C0-2DF280358D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06850-FA5A-49AD-8236-8C488B8D7217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694B317-6B66-8DE9-87B1-DF68C35C2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4BF03AA-7E8E-49BD-6DF4-926CAA0173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40491-69B1-4DBB-83A0-2AED44E3F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53751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427698-455B-F2C3-6662-24EFA96485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9483647-7165-63FB-26B0-5639E26D23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0C6A0AB-D979-3198-986F-8273FB7D99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06850-FA5A-49AD-8236-8C488B8D7217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2ACC0D1-C121-7238-1A1C-3F45D2BAAC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A3AB4D7-FADD-793C-BC23-B9087E2C45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40491-69B1-4DBB-83A0-2AED44E3F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79859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2B97664D-E394-E7BA-BDE2-2257240E33B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30D6324-BC48-7FEE-5DB4-D98445B173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7E7D5FC-350B-BDE4-7278-C24863993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06850-FA5A-49AD-8236-8C488B8D7217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C315C72-8552-7943-FBEA-2D7F0AD750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194D3A0-52D6-4E28-8AEC-0A24D6824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40491-69B1-4DBB-83A0-2AED44E3F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73406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C30B37-30B5-E51D-AA84-676226AA95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FCDDA2B-1782-20FA-7CFB-004334CA60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059AEC1-7807-7686-BA82-C234506A3E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06850-FA5A-49AD-8236-8C488B8D7217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1E979F6-79F8-338C-97D0-316DD3D2CA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3CC25E6-0FB9-68C7-B53E-951CEAE485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40491-69B1-4DBB-83A0-2AED44E3F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10094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38F4F0-71C2-15AE-28A0-067876403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7F50BA4-3B4B-4D59-0268-04EFC49938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76E5A70-7428-E432-9714-41C2DE5CD8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06850-FA5A-49AD-8236-8C488B8D7217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0A322F6-3C0F-7EE8-193F-7B147C880A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196A33-E536-252A-16B6-F404AA1B10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40491-69B1-4DBB-83A0-2AED44E3F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86292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4E9C3E-1ED7-3149-A4FC-1AD673788F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57FACA3-58E2-004A-A6C8-BBCD7C9162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B0AD7FF-25EF-D0BF-3482-C49BA709E1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43BD45D-AFAC-A39D-25D5-1C0101B3E1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06850-FA5A-49AD-8236-8C488B8D7217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109E9C2-BADE-CA10-329B-BE3D69C0A0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97E069A-08F3-96BE-9501-CBBC89284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40491-69B1-4DBB-83A0-2AED44E3F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26697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D05959-6BA8-B054-A399-C25499AEBF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764E02A-47B1-1A62-9448-B98070856A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FC6237E-7677-F194-1C70-14468C2B95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7EFD70A-06B3-AF93-C59E-CCF9E95F7E4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3F14996-C97C-D9D4-2969-253619DB5B6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943CC3E-F43C-D4F7-2327-F08E646046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06850-FA5A-49AD-8236-8C488B8D7217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F8044D6-FA60-6E09-C24A-09E68771AE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407D1A6-ED3A-5E84-4F88-2641A536C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40491-69B1-4DBB-83A0-2AED44E3F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98127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A37394-6514-CB8B-D833-3FA65DBF8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361AE93-84BF-0A7D-2738-9900575F22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06850-FA5A-49AD-8236-8C488B8D7217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2AD0C6D-A93F-CF2C-661B-F629D6E354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788AAB6-D657-D891-53B1-2773DBBCD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40491-69B1-4DBB-83A0-2AED44E3F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62905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732E621-3494-4C70-815D-1A481C43A4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06850-FA5A-49AD-8236-8C488B8D7217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63882E5-4B04-C7F8-FDCC-518A3B99C3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584E7FF-F382-43BD-5BA2-B3E9413DE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40491-69B1-4DBB-83A0-2AED44E3F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30556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F56CA4-7176-158F-1E56-3208774A22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F670492-ABEC-18A5-4BC5-61E4C1593C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C81536D-0044-1C6E-B7F9-B8290BAABE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35A666F-A1D2-3B7B-BBF6-D1A7B22E05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06850-FA5A-49AD-8236-8C488B8D7217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ACFDD87-6AD2-5F7C-43B8-F34AFEC141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37E09C0-E980-334B-60E5-CDC8A7BA95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40491-69B1-4DBB-83A0-2AED44E3F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24295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3EF2DA-EE44-17F8-ABDF-73D905B135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D8D3850-2A77-14F3-3AC2-469BDF72FCA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12E5A1B-832E-927D-3A89-8FEE076EBF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F11B88A-3793-3AE6-135D-5A06748E0F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06850-FA5A-49AD-8236-8C488B8D7217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87660F0-DB6D-AEEA-CA40-D54A4D35A1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67E36FA-E298-D475-3803-22928FB2C7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40491-69B1-4DBB-83A0-2AED44E3F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23482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33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3637B8-86C0-698F-1713-A05B04F549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015C2C8-7586-8076-0211-A265E973EE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7F61651-DE21-EE64-CB6E-28DD9530D1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606850-FA5A-49AD-8236-8C488B8D7217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D2BBA2D-AA8F-6E98-6BBF-82203CB211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153F2FA-BBE4-7BD5-62C0-F9B4628069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740491-69B1-4DBB-83A0-2AED44E3F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16839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57EA3A9-6164-6FA6-5056-37286C9842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999" y="1231271"/>
            <a:ext cx="9566495" cy="2851842"/>
          </a:xfrm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Мини проект « Коллекция открыток СССР»</a:t>
            </a:r>
            <a:b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8C90A8A-2E65-BA8E-625F-0956D6C4EC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90123"/>
            <a:ext cx="9144000" cy="6491334"/>
          </a:xfrm>
        </p:spPr>
        <p:txBody>
          <a:bodyPr/>
          <a:lstStyle/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дошкольное образовательное автономное учреждение</a:t>
            </a:r>
          </a:p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 развития ребенка -  детский сад № 120 г. Орска «Крепыш»</a:t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 1КВ</a:t>
            </a:r>
          </a:p>
          <a:p>
            <a:pPr algn="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Лучкина Инна Сергеевна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84064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129E06A-E11C-D36C-DECD-95A7CD737E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3004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BDD6F0A-3235-D214-7CC2-066F9A3E63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8076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2EA216B-1D95-830E-2F71-034CBDC5D2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381000"/>
            <a:ext cx="6096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5456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ABDCDCA-5AB0-1980-0915-6246D0B2C7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381000"/>
            <a:ext cx="6096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9460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E96A7AD-0A9A-163B-15C1-BFFC282915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2421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69982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1730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00420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247577D-C484-D5F8-1C3A-2CB0CDDC6A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2109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79F4123-0106-4A3F-3A1E-73A173694194}"/>
              </a:ext>
            </a:extLst>
          </p:cNvPr>
          <p:cNvSpPr txBox="1"/>
          <p:nvPr/>
        </p:nvSpPr>
        <p:spPr>
          <a:xfrm>
            <a:off x="715224" y="1667543"/>
            <a:ext cx="8431039" cy="25938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18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ПАСПОРТ МИНИ - КОЛЛЕКЦИИ</a:t>
            </a:r>
            <a:endParaRPr lang="ru-RU" sz="1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18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«ОТКРЫТКИ СССР»</a:t>
            </a:r>
            <a:endParaRPr lang="ru-RU" sz="1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18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Коллекционер: Воспитатель Лучкина Инна Сергеевна</a:t>
            </a:r>
            <a:endParaRPr lang="ru-RU" sz="1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  <a:buNone/>
            </a:pPr>
            <a:r>
              <a:rPr lang="ru-RU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Коллекция расположена в старшей группе № 6 «Радуга»</a:t>
            </a:r>
            <a:endParaRPr lang="ru-RU" sz="1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  <a:buNone/>
            </a:pPr>
            <a:r>
              <a:rPr lang="ru-RU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Собрана коллекция  открыток СССР, в которой насчитывается 60 открыток. В создании коллекции принимали участие и родители, и дети.</a:t>
            </a:r>
            <a:endParaRPr lang="ru-RU" sz="1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55720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23C75E7-0929-CF2B-0CD2-473C4A3A33EA}"/>
              </a:ext>
            </a:extLst>
          </p:cNvPr>
          <p:cNvSpPr txBox="1"/>
          <p:nvPr/>
        </p:nvSpPr>
        <p:spPr>
          <a:xfrm>
            <a:off x="1258432" y="-1263098"/>
            <a:ext cx="10067453" cy="79173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800"/>
              </a:spcAft>
              <a:buNone/>
            </a:pPr>
            <a:endParaRPr lang="en-US" sz="1200" b="1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spcAft>
                <a:spcPts val="800"/>
              </a:spcAft>
              <a:buNone/>
            </a:pPr>
            <a:endParaRPr lang="en-US" sz="1200" b="1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spcAft>
                <a:spcPts val="800"/>
              </a:spcAft>
              <a:buNone/>
            </a:pPr>
            <a:endParaRPr lang="en-US" sz="1200" b="1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spcAft>
                <a:spcPts val="800"/>
              </a:spcAft>
              <a:buNone/>
            </a:pPr>
            <a:endParaRPr lang="en-US" sz="1200" b="1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spcAft>
                <a:spcPts val="800"/>
              </a:spcAft>
              <a:buNone/>
            </a:pPr>
            <a:r>
              <a:rPr lang="ru-RU" sz="14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Цель и Задачи коллекции «Открытки СССР»</a:t>
            </a:r>
            <a:endParaRPr lang="ru-RU" sz="1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  <a:buNone/>
            </a:pPr>
            <a:r>
              <a:rPr lang="ru-RU" sz="1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Цель: познакомить детей с историей открыток, показать как они менялись с годами, и развивать познавательный интерес к коллекционированию.</a:t>
            </a:r>
            <a:endParaRPr lang="ru-RU" sz="1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buNone/>
            </a:pPr>
            <a:r>
              <a:rPr lang="ru-RU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Сформировать представление о коллекционировании открыток.</a:t>
            </a:r>
            <a:endParaRPr lang="ru-RU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buNone/>
            </a:pPr>
            <a:r>
              <a:rPr lang="ru-RU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  - Воспитывать уважительное отношение к историческим ценностям своей Родины.</a:t>
            </a:r>
            <a:endParaRPr lang="ru-RU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buNone/>
            </a:pPr>
            <a:r>
              <a:rPr lang="ru-RU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Задачи:</a:t>
            </a:r>
            <a:endParaRPr lang="ru-RU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buNone/>
            </a:pPr>
            <a:r>
              <a:rPr lang="ru-RU" sz="1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Образовательные задачи</a:t>
            </a:r>
            <a:endParaRPr lang="ru-RU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buNone/>
            </a:pPr>
            <a:r>
              <a:rPr lang="ru-RU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 - Формировать представления у детей об открытке, и ее видах.</a:t>
            </a:r>
            <a:endParaRPr lang="ru-RU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buNone/>
            </a:pPr>
            <a:r>
              <a:rPr lang="ru-RU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 - Познакомить детей с краткой историей создания открытки.</a:t>
            </a:r>
            <a:endParaRPr lang="ru-RU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buNone/>
            </a:pPr>
            <a:r>
              <a:rPr lang="ru-RU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 - Формировать знания о прошлом и настоящем предмета.</a:t>
            </a:r>
            <a:endParaRPr lang="ru-RU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buNone/>
            </a:pPr>
            <a:r>
              <a:rPr lang="ru-RU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 - Знакомить с новым словам: коллекция,</a:t>
            </a:r>
            <a:endParaRPr lang="ru-RU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buNone/>
            </a:pPr>
            <a:r>
              <a:rPr lang="ru-RU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   - Развивать познавательный интерес детей;</a:t>
            </a:r>
            <a:endParaRPr lang="ru-RU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buNone/>
            </a:pPr>
            <a:r>
              <a:rPr lang="ru-RU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   - Формировать бережное отношение к реликвиям.</a:t>
            </a:r>
            <a:endParaRPr lang="ru-RU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buNone/>
            </a:pPr>
            <a:r>
              <a:rPr lang="ru-RU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   - Воспитывать уважительное отношение к историческим ценностям своей Родины.</a:t>
            </a:r>
            <a:endParaRPr lang="en-US" sz="14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buNone/>
            </a:pP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Формировать у детей умение:</a:t>
            </a:r>
            <a:endParaRPr lang="ru-RU" sz="1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buNone/>
            </a:pP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- Выделять в процессе восприятия  качества  предмета, сравнивать предметы между собой.</a:t>
            </a:r>
            <a:endParaRPr lang="ru-RU" sz="1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buNone/>
            </a:pP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Рассматривать  предметы, направляя внимание на более тонкое различение характерных деталей;</a:t>
            </a:r>
            <a:endParaRPr lang="ru-RU" sz="1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buNone/>
            </a:pP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- Классифицировать предметы по ряду признаков.</a:t>
            </a:r>
            <a:endParaRPr lang="ru-RU" sz="1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buNone/>
            </a:pPr>
            <a:endParaRPr lang="ru-RU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66165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C1A70AD-040F-EE7B-D8FD-E248A69A3D78}"/>
              </a:ext>
            </a:extLst>
          </p:cNvPr>
          <p:cNvSpPr txBox="1"/>
          <p:nvPr/>
        </p:nvSpPr>
        <p:spPr>
          <a:xfrm>
            <a:off x="1152808" y="339005"/>
            <a:ext cx="9886384" cy="75732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None/>
            </a:pPr>
            <a:r>
              <a:rPr lang="ru-RU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Почтовая «открытка» обозначает открытое письмо. В России история создания открытки началась в 1872 году. Первые открытки были без иллюстраций , изготовлялись на бумаге разных цветов. Постепенно  появлялись детские открытки со сказочными персонажами: лесными зверями, Дедом морозом, Снегурочкой.</a:t>
            </a:r>
            <a:endParaRPr lang="ru-RU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buNone/>
            </a:pPr>
            <a:r>
              <a:rPr lang="ru-RU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Существует как минимум 11 видов открыток: поздравительные, открытки репродукции, художественные и т.д.</a:t>
            </a:r>
            <a:endParaRPr lang="en-US" sz="14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buNone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 именно поздравительные – самые многочисленные. В СССР было несколько знаковых дат: Новый год, 23 февраля, 8 марта, 9 мая, 7 ноября. Самые большие тиражи были у новогодних открыток. </a:t>
            </a:r>
            <a:endParaRPr lang="en-US" sz="14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над их созданием трудились десятки авторов. Это Владимир Зарубин, Владимир Четвериков, Любовь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Похитонова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Владимир Зарубин создал 329 открыток и у него был свой узнаваемый стиль. Чаще он изображал животных. Его визитная карточка – мишки, зайчики и ёжики.</a:t>
            </a:r>
          </a:p>
          <a:p>
            <a:pPr algn="just">
              <a:lnSpc>
                <a:spcPct val="150000"/>
              </a:lnSpc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Первая почтовая Владимира Четверикова вышла в 1978 году. Одна из его узнаваемых деталей – белый фон. Ещё он часто добавлял персонажей , которые соответствовали времени. Например , юных космонавтов и ракету. Не отпускала художника и тема моря.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своих открытках Любовь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Похитова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использовала мотивы русских народных сказок. Среди её героев есть и скоморохи , и тройки лошадей и народные гуляния. Платки, валенки, костюмы – всё это нас относит нас к русским сказкам.</a:t>
            </a:r>
          </a:p>
          <a:p>
            <a:pPr algn="just">
              <a:lnSpc>
                <a:spcPct val="150000"/>
              </a:lnSpc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Игры:</a:t>
            </a:r>
          </a:p>
          <a:p>
            <a:pPr algn="just">
              <a:lnSpc>
                <a:spcPct val="150000"/>
              </a:lnSpc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Дидактическая игра «Собери открытку»</a:t>
            </a:r>
          </a:p>
          <a:p>
            <a:pPr algn="just">
              <a:lnSpc>
                <a:spcPct val="150000"/>
              </a:lnSpc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Игра «Найди отличия» </a:t>
            </a:r>
          </a:p>
          <a:p>
            <a:pPr algn="just">
              <a:lnSpc>
                <a:spcPct val="150000"/>
              </a:lnSpc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Игра «Составь рассказ по алгоритму»</a:t>
            </a:r>
          </a:p>
          <a:p>
            <a:pPr algn="just">
              <a:lnSpc>
                <a:spcPct val="150000"/>
              </a:lnSpc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Игра «Разложи цифры»        </a:t>
            </a:r>
          </a:p>
          <a:p>
            <a:pPr algn="just">
              <a:lnSpc>
                <a:spcPct val="150000"/>
              </a:lnSpc>
            </a:pPr>
            <a:r>
              <a:rPr lang="ru-RU" sz="1400" dirty="0"/>
              <a:t> </a:t>
            </a:r>
          </a:p>
          <a:p>
            <a:pPr algn="just">
              <a:lnSpc>
                <a:spcPct val="150000"/>
              </a:lnSpc>
            </a:pP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buNone/>
            </a:pPr>
            <a:endParaRPr lang="en-US" sz="16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buNone/>
            </a:pP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44348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6D28745-4323-8E79-8477-47675E8C35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5014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0EC9DEF-6BAD-93C8-98B8-6866B047BE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0080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159BAA6-CD2E-F5DD-6763-7A7073343A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45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80F1909-D507-C628-FB36-271B91C414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01184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</TotalTime>
  <Words>499</Words>
  <Application>Microsoft Office PowerPoint</Application>
  <PresentationFormat>Широкоэкранный</PresentationFormat>
  <Paragraphs>54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Times New Roman</vt:lpstr>
      <vt:lpstr>Тема Office</vt:lpstr>
      <vt:lpstr>Мини проект « Коллекция открыток СССР»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Андрей</dc:creator>
  <cp:lastModifiedBy>Андрей</cp:lastModifiedBy>
  <cp:revision>5</cp:revision>
  <dcterms:created xsi:type="dcterms:W3CDTF">2026-02-21T19:36:04Z</dcterms:created>
  <dcterms:modified xsi:type="dcterms:W3CDTF">2026-02-22T20:36:34Z</dcterms:modified>
</cp:coreProperties>
</file>