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51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95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3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9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0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9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D809-357E-4998-91CC-3C2629F4B247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4F2642-901E-4064-AC0D-B74F24F44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1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849853" cy="2933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chemeClr val="accent1"/>
                </a:solidFill>
              </a:rPr>
              <a:t>«</a:t>
            </a:r>
            <a:r>
              <a:rPr lang="ru-RU" sz="3600" b="1" dirty="0">
                <a:solidFill>
                  <a:schemeClr val="accent1"/>
                </a:solidFill>
              </a:rPr>
              <a:t>Организация взаимодействия учителя-логопеда с родителями дошкольников, имеющих нарушения речи, в условиях логопедического пункта ДОУ»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5844" y="5023263"/>
            <a:ext cx="3999407" cy="1616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Учитель логопед: Цыганова М.В.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МДОАУ ЦРР детский сад №120 «Крепыш»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Цель взаимодействия с родителями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422" y="1512480"/>
            <a:ext cx="8915400" cy="3777622"/>
          </a:xfrm>
        </p:spPr>
        <p:txBody>
          <a:bodyPr/>
          <a:lstStyle/>
          <a:p>
            <a:r>
              <a:rPr lang="ru-RU" sz="3600" dirty="0">
                <a:solidFill>
                  <a:schemeClr val="accent1"/>
                </a:solidFill>
              </a:rPr>
              <a:t>А</a:t>
            </a:r>
            <a:r>
              <a:rPr lang="ru-RU" sz="3600" dirty="0" smtClean="0">
                <a:solidFill>
                  <a:schemeClr val="accent1"/>
                </a:solidFill>
              </a:rPr>
              <a:t>ктивизация </a:t>
            </a:r>
            <a:r>
              <a:rPr lang="ru-RU" sz="3600" dirty="0">
                <a:solidFill>
                  <a:schemeClr val="accent1"/>
                </a:solidFill>
              </a:rPr>
              <a:t>родителей, привлечение их внимания к задачам, которые осуществляются в деятельности с детьми, чтобы коррекционный процесс был максимально эффективным.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33362" r="28136" b="1"/>
          <a:stretch/>
        </p:blipFill>
        <p:spPr>
          <a:xfrm>
            <a:off x="9096499" y="3435404"/>
            <a:ext cx="2653010" cy="31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Взаимодействие заключается</a:t>
            </a:r>
            <a:r>
              <a:rPr lang="ru-RU" b="1" dirty="0" smtClean="0">
                <a:solidFill>
                  <a:schemeClr val="accent1"/>
                </a:solidFill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1</a:t>
            </a:r>
            <a:r>
              <a:rPr lang="ru-RU" dirty="0">
                <a:solidFill>
                  <a:schemeClr val="accent1"/>
                </a:solidFill>
              </a:rPr>
              <a:t>) в единстве требований к ребенку в детском саду и дома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2) в контроле над выполнением заданий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3) в помощи при выполнении заданий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3" y="4268729"/>
            <a:ext cx="3653125" cy="2399266"/>
          </a:xfrm>
        </p:spPr>
      </p:pic>
    </p:spTree>
    <p:extLst>
      <p:ext uri="{BB962C8B-B14F-4D97-AF65-F5344CB8AC3E}">
        <p14:creationId xmlns:p14="http://schemas.microsoft.com/office/powerpoint/2010/main" val="141150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92" y="86314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Формы </a:t>
            </a:r>
            <a:r>
              <a:rPr lang="ru-RU" b="1" dirty="0">
                <a:solidFill>
                  <a:schemeClr val="accent1"/>
                </a:solidFill>
              </a:rPr>
              <a:t> работы с родителями: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919" y="144483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chemeClr val="accent1"/>
                </a:solidFill>
              </a:rPr>
              <a:t>Словесные:</a:t>
            </a:r>
          </a:p>
          <a:p>
            <a:r>
              <a:rPr lang="ru-RU" sz="2800" dirty="0"/>
              <a:t>- индивидуальные консультации</a:t>
            </a:r>
          </a:p>
          <a:p>
            <a:r>
              <a:rPr lang="ru-RU" sz="2800" dirty="0"/>
              <a:t>- родительские собрания</a:t>
            </a:r>
          </a:p>
          <a:p>
            <a:r>
              <a:rPr lang="ru-RU" sz="2800" dirty="0"/>
              <a:t>- беседы</a:t>
            </a:r>
          </a:p>
          <a:p>
            <a:r>
              <a:rPr lang="ru-RU" sz="2800" dirty="0"/>
              <a:t>- анкетирование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58" y="4951398"/>
            <a:ext cx="2100404" cy="1575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" b="20772"/>
          <a:stretch/>
        </p:blipFill>
        <p:spPr>
          <a:xfrm>
            <a:off x="7499643" y="4831894"/>
            <a:ext cx="2871341" cy="1762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65" y="2801511"/>
            <a:ext cx="2350077" cy="1762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18483" r="3674"/>
          <a:stretch/>
        </p:blipFill>
        <p:spPr>
          <a:xfrm>
            <a:off x="1434606" y="4570143"/>
            <a:ext cx="2293152" cy="1459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10" y="722370"/>
            <a:ext cx="2287983" cy="1201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33" y="3049012"/>
            <a:ext cx="2394857" cy="1796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7" y="346653"/>
            <a:ext cx="2721984" cy="18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3" y="0"/>
            <a:ext cx="7930139" cy="7412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Формы  работы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2" y="1516083"/>
            <a:ext cx="11186555" cy="3958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1"/>
                </a:solidFill>
              </a:rPr>
              <a:t>Наглядные: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информационные </a:t>
            </a:r>
            <a:r>
              <a:rPr lang="ru-RU" sz="2400" b="1" dirty="0">
                <a:solidFill>
                  <a:schemeClr val="tx1"/>
                </a:solidFill>
              </a:rPr>
              <a:t>стенды,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речевой </a:t>
            </a:r>
            <a:r>
              <a:rPr lang="ru-RU" sz="2400" b="1" dirty="0">
                <a:solidFill>
                  <a:schemeClr val="tx1"/>
                </a:solidFill>
              </a:rPr>
              <a:t>уголок,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папки-передвижки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Буклеты, памятки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61" y="741218"/>
            <a:ext cx="2173433" cy="289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16466" r="-688" b="12646"/>
          <a:stretch/>
        </p:blipFill>
        <p:spPr>
          <a:xfrm>
            <a:off x="4113876" y="3883664"/>
            <a:ext cx="3861325" cy="2718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51" y="370609"/>
            <a:ext cx="1999508" cy="2666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9" b="26927"/>
          <a:stretch/>
        </p:blipFill>
        <p:spPr>
          <a:xfrm>
            <a:off x="8038041" y="3495303"/>
            <a:ext cx="3984448" cy="24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62" y="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Формы  работы с 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280890"/>
            <a:ext cx="8915791" cy="377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C00000"/>
                </a:solidFill>
              </a:rPr>
              <a:t>Практические</a:t>
            </a:r>
            <a:r>
              <a:rPr lang="ru-RU" dirty="0"/>
              <a:t/>
            </a:r>
            <a:br>
              <a:rPr lang="ru-RU" dirty="0"/>
            </a:br>
            <a:endParaRPr lang="ru-RU" sz="2400" b="1" dirty="0" smtClean="0"/>
          </a:p>
          <a:p>
            <a:r>
              <a:rPr lang="ru-RU" sz="2400" b="1" dirty="0" smtClean="0"/>
              <a:t>Занятия-практикумы </a:t>
            </a:r>
            <a:r>
              <a:rPr lang="ru-RU" sz="2400" b="1" dirty="0"/>
              <a:t>(индивидуальный показ занятия с ребенком)</a:t>
            </a:r>
            <a:br>
              <a:rPr lang="ru-RU" sz="2400" b="1" dirty="0"/>
            </a:b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Утро с логопедом (пяти минутная логопедическая разминка в группах </a:t>
            </a:r>
            <a:r>
              <a:rPr lang="ru-RU" sz="2400" b="1" dirty="0" smtClean="0"/>
              <a:t>среднего </a:t>
            </a:r>
            <a:r>
              <a:rPr lang="ru-RU" sz="2400" b="1" dirty="0"/>
              <a:t>и старшого возраста, вводится в работу с февраля 2024г.)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t="14892"/>
          <a:stretch/>
        </p:blipFill>
        <p:spPr>
          <a:xfrm>
            <a:off x="9868394" y="195968"/>
            <a:ext cx="2111829" cy="3146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92" y="4623792"/>
            <a:ext cx="2696791" cy="1797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96" y="4782766"/>
            <a:ext cx="2712059" cy="1808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7" y="4623792"/>
            <a:ext cx="2772394" cy="18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40" y="308758"/>
            <a:ext cx="11255230" cy="4521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Ф</a:t>
            </a:r>
            <a:r>
              <a:rPr lang="ru-RU" sz="2400" b="1" dirty="0" smtClean="0">
                <a:solidFill>
                  <a:srgbClr val="C00000"/>
                </a:solidFill>
              </a:rPr>
              <a:t>ормы </a:t>
            </a:r>
            <a:r>
              <a:rPr lang="ru-RU" sz="2400" b="1" dirty="0">
                <a:solidFill>
                  <a:srgbClr val="C00000"/>
                </a:solidFill>
              </a:rPr>
              <a:t>взаимодействия с родителями в моей работе условно можно разделить на две группы: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- непосредственного воздействия: беседы, собрания, консультации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-  опосредованного воздействия: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информационные стенды </a:t>
            </a:r>
            <a:r>
              <a:rPr lang="ru-RU" sz="2000" b="1" dirty="0">
                <a:solidFill>
                  <a:srgbClr val="C00000"/>
                </a:solidFill>
              </a:rPr>
              <a:t>для родителей, обмен мнениями по электронной </a:t>
            </a:r>
            <a:r>
              <a:rPr lang="ru-RU" sz="2000" b="1" dirty="0" smtClean="0">
                <a:solidFill>
                  <a:srgbClr val="C00000"/>
                </a:solidFill>
              </a:rPr>
              <a:t>почте, тетрадь для домашних заданий)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62" y="1610787"/>
            <a:ext cx="2359621" cy="1549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8" y="4582278"/>
            <a:ext cx="2272145" cy="1704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2" y="3997419"/>
            <a:ext cx="2877188" cy="1979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99" y="3843040"/>
            <a:ext cx="2873828" cy="2873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9091" r="6017" b="7359"/>
          <a:stretch/>
        </p:blipFill>
        <p:spPr>
          <a:xfrm>
            <a:off x="757682" y="1670443"/>
            <a:ext cx="2630975" cy="1490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38" y="1670443"/>
            <a:ext cx="1929792" cy="16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180392"/>
            <a:ext cx="8686972" cy="6515230"/>
          </a:xfrm>
        </p:spPr>
      </p:pic>
    </p:spTree>
    <p:extLst>
      <p:ext uri="{BB962C8B-B14F-4D97-AF65-F5344CB8AC3E}">
        <p14:creationId xmlns:p14="http://schemas.microsoft.com/office/powerpoint/2010/main" val="16893545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106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     «Организация взаимодействия учителя-логопеда с родителями дошкольников, имеющих нарушения речи, в условиях логопедического пункта ДОУ» </vt:lpstr>
      <vt:lpstr>Цель взаимодействия с родителями</vt:lpstr>
      <vt:lpstr>Взаимодействие заключается:   1) в единстве требований к ребенку в детском саду и дома 2) в контроле над выполнением заданий 3) в помощи при выполнении заданий </vt:lpstr>
      <vt:lpstr>Формы  работы с родителями:</vt:lpstr>
      <vt:lpstr>Формы  работы с родителями:</vt:lpstr>
      <vt:lpstr>Формы  работы с родителями: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«Организация взаимодействия учителя-логопеда с родителями дошкольников, имеющих нарушения речи, в условиях логопедического пункта ДОУ» </dc:title>
  <dc:creator>ПК</dc:creator>
  <cp:lastModifiedBy>ПК</cp:lastModifiedBy>
  <cp:revision>7</cp:revision>
  <dcterms:created xsi:type="dcterms:W3CDTF">2024-02-02T05:28:26Z</dcterms:created>
  <dcterms:modified xsi:type="dcterms:W3CDTF">2024-02-02T06:39:43Z</dcterms:modified>
</cp:coreProperties>
</file>