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56" autoAdjust="0"/>
  </p:normalViewPr>
  <p:slideViewPr>
    <p:cSldViewPr>
      <p:cViewPr>
        <p:scale>
          <a:sx n="72" d="100"/>
          <a:sy n="72" d="100"/>
        </p:scale>
        <p:origin x="-19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kob.spb.su/2010/10/20/763/" TargetMode="External"/><Relationship Id="rId3" Type="http://schemas.openxmlformats.org/officeDocument/2006/relationships/hyperlink" Target="http://kemerovo.freeadsin.ru/ru-i-offer-i-id-i-754354-i-ugoli-v-meshkah-ugoli-kamennyj.html" TargetMode="External"/><Relationship Id="rId7" Type="http://schemas.openxmlformats.org/officeDocument/2006/relationships/hyperlink" Target="http://health-library/rational-nutrition/salt-and-health/" TargetMode="External"/><Relationship Id="rId2" Type="http://schemas.openxmlformats.org/officeDocument/2006/relationships/hyperlink" Target="http://www.liveinternet.ru/users/galinaras/post2837318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tos.mypage.ru/rjavaya_reka.html/" TargetMode="External"/><Relationship Id="rId11" Type="http://schemas.openxmlformats.org/officeDocument/2006/relationships/hyperlink" Target="http://x-mineral.ru/poleznye-iskopaemye/izvestnyak.html/" TargetMode="External"/><Relationship Id="rId5" Type="http://schemas.openxmlformats.org/officeDocument/2006/relationships/hyperlink" Target="http://pesok-sheben63.ru/" TargetMode="External"/><Relationship Id="rId10" Type="http://schemas.openxmlformats.org/officeDocument/2006/relationships/hyperlink" Target="http://nsportal.ru/detskiy-sad/okruzhayushchiy-mir/2013/03/03/mel-poleznoe-iskopaemoe-bryanskoy-oblasti/" TargetMode="External"/><Relationship Id="rId4" Type="http://schemas.openxmlformats.org/officeDocument/2006/relationships/hyperlink" Target="http://xakac.info/news/200908032144" TargetMode="External"/><Relationship Id="rId9" Type="http://schemas.openxmlformats.org/officeDocument/2006/relationships/hyperlink" Target="http://bibo.kz/prikolnie-statusi/677144-vremya-eto-pesok-zhizn-eto-voda-slova-eto-veter-ostorozhnee-.htm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"/>
            <a:ext cx="9144000" cy="68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924175"/>
            <a:ext cx="8316416" cy="11525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ископаемые»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(загадки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6777317" cy="4032448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черный, блестящий,</a:t>
            </a: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помощник настоящий.</a:t>
            </a: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несет в дома тепло,</a:t>
            </a: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него в домах светло,</a:t>
            </a: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плавить стали,</a:t>
            </a: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 краски и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эмали.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62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35283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80728"/>
            <a:ext cx="4752528" cy="51125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уголь  черного цвета, твердый,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хрупкий.</a:t>
            </a:r>
          </a:p>
          <a:p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зависимости от 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свойств, 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каменный уголь применяется как бытовое, энергетическое топливо, а также как сырье для химической и металлургической 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промышленности.</a:t>
            </a:r>
          </a:p>
          <a:p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извлеченные из угля, используют в производстве красок, пластмассы,  лекарств и др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ульназ\Documents\ugo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80020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Гульназ\Documents\zoom-22958538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194158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Гульназ\Documents\1302664641foto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564904"/>
            <a:ext cx="180020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Гульназ\Documents\6020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208954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13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Не зря она варилась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 доменной печи,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На славу получились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Ножницы,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ключи.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941168"/>
            <a:ext cx="4104574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52736"/>
            <a:ext cx="4248472" cy="494913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Железная руда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черного цвета, твердое, плотное вещество, притягивает металлические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предметы.</a:t>
            </a:r>
          </a:p>
          <a:p>
            <a:r>
              <a:rPr lang="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Обладает </a:t>
            </a:r>
            <a:r>
              <a:rPr lang="ru" sz="28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сильными магнитными </a:t>
            </a:r>
            <a:r>
              <a:rPr lang="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свойствам.</a:t>
            </a:r>
          </a:p>
          <a:p>
            <a:r>
              <a:rPr lang="ru" sz="2800" dirty="0" smtClean="0">
                <a:latin typeface="Times New Roman" pitchFamily="18" charset="0"/>
                <a:cs typeface="Times New Roman" pitchFamily="18" charset="0"/>
              </a:rPr>
              <a:t>Используется везде.</a:t>
            </a:r>
          </a:p>
          <a:p>
            <a:r>
              <a:rPr lang="ru" sz="2800" dirty="0" smtClean="0">
                <a:latin typeface="Times New Roman" pitchFamily="18" charset="0"/>
                <a:cs typeface="Times New Roman" pitchFamily="18" charset="0"/>
              </a:rPr>
              <a:t>Железные </a:t>
            </a:r>
            <a:r>
              <a:rPr lang="ru" sz="2800" dirty="0">
                <a:latin typeface="Times New Roman" pitchFamily="18" charset="0"/>
                <a:cs typeface="Times New Roman" pitchFamily="18" charset="0"/>
              </a:rPr>
              <a:t>руды идут на выплавку стали</a:t>
            </a:r>
            <a:r>
              <a:rPr lang="ru" sz="2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Гульназ\Document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278">
            <a:off x="251520" y="404664"/>
            <a:ext cx="2160240" cy="161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Гульназ\Documents\zheleznaya-ru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71">
            <a:off x="2308103" y="1064326"/>
            <a:ext cx="237626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Гульназ\Documents\banded_iron_formations_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216">
            <a:off x="367571" y="2667307"/>
            <a:ext cx="212487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Users\Гульназ\Documents\109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645">
            <a:off x="2208382" y="3161671"/>
            <a:ext cx="2415184" cy="158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51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 нужен детворе,</a:t>
            </a:r>
          </a:p>
          <a:p>
            <a:pPr marL="6858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 дорожках во дворе,</a:t>
            </a:r>
          </a:p>
          <a:p>
            <a:pPr marL="6858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и на стройке, и на пляже,</a:t>
            </a:r>
          </a:p>
          <a:p>
            <a:pPr marL="6858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он в стекле  расплавлен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даже.</a:t>
            </a:r>
            <a:endParaRPr lang="ru-RU" sz="4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396044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062087"/>
            <a:ext cx="4499991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Песок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рыхлая порода, состоящая из мельчайших частиц, различного цвета (желтый, белый, черный, красноватый и др.). Он образуется в результате разрушения горных пород под воздействием солнца, воды, ветра. Даже кирпич не сделаешь без песка. Песок имеет вид крупинок,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сыпучий.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ульназ\Documents\56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Гульназ\Documents\dyunyi_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9" y="2533647"/>
            <a:ext cx="2597284" cy="175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Гульназ\Documents\cvetnoj-pes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2073797" cy="162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Гульназ\Documents\13583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2649859" cy="183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9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Из него медали льют,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За учебу и за труд.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 колечки, и сережки,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Часики, браслеты,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брошки.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45224"/>
            <a:ext cx="352851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60648"/>
            <a:ext cx="4176464" cy="62646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Золото в народе принято называть «благородным металлом».</a:t>
            </a:r>
          </a:p>
          <a:p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Частицы золота представляют собой 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елкие 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неправильные зерна, чешуйки, 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пластинки</a:t>
            </a: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Из золота делают посуду, ювелирные украшения, предметы интерьера, применяется в косметологии, стоматологии, электронике, а также в химической </a:t>
            </a:r>
            <a:r>
              <a:rPr lang="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промышленности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Гульназ\Documents\30034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239401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Гульназ\Documents\21575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Гульназ\Documents\imgpreview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179512" y="2996952"/>
            <a:ext cx="244827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Гульназ\Documents\1ce0e4614004d2bbdb06791df5769d81_d74b685b47ac9fcb9a0bde7781855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2553884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50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Он бьет из-под земли,</a:t>
            </a:r>
          </a:p>
          <a:p>
            <a:pPr marL="6858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Фонтан выше головы.</a:t>
            </a:r>
          </a:p>
          <a:p>
            <a:pPr marL="6858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Черен он совсем как ночь,</a:t>
            </a:r>
          </a:p>
          <a:p>
            <a:pPr marL="6858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Хочет людям он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помочь.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240478" cy="4993624"/>
          </a:xfrm>
        </p:spPr>
        <p:txBody>
          <a:bodyPr/>
          <a:lstStyle/>
          <a:p>
            <a:pPr algn="ctr"/>
            <a:r>
              <a:rPr lang="ru-RU" b="1" dirty="0" smtClean="0"/>
              <a:t>НЕФТЬ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052736"/>
            <a:ext cx="3528392" cy="4968552"/>
          </a:xfrm>
        </p:spPr>
        <p:txBody>
          <a:bodyPr>
            <a:normAutofit fontScale="77500" lnSpcReduction="20000"/>
          </a:bodyPr>
          <a:lstStyle/>
          <a:p>
            <a:r>
              <a:rPr lang="ru" sz="1800" b="1" dirty="0">
                <a:cs typeface="Times New Roman" pitchFamily="18" charset="0"/>
                <a:sym typeface="Times New Roman"/>
              </a:rPr>
              <a:t>Нефть </a:t>
            </a:r>
            <a:r>
              <a:rPr lang="ru" sz="1800" dirty="0">
                <a:cs typeface="Times New Roman" pitchFamily="18" charset="0"/>
                <a:sym typeface="Times New Roman"/>
              </a:rPr>
              <a:t>- это маслянистая жидкость тёмного цвета с характерным запахом. Аромат нефти придают сопутствующий ей сероводород, остатки растительных и животных </a:t>
            </a:r>
            <a:r>
              <a:rPr lang="ru" sz="1800" dirty="0" smtClean="0">
                <a:cs typeface="Times New Roman" pitchFamily="18" charset="0"/>
                <a:sym typeface="Times New Roman"/>
              </a:rPr>
              <a:t>организмов</a:t>
            </a:r>
            <a:r>
              <a:rPr lang="ru-RU" sz="1800" dirty="0" smtClean="0">
                <a:cs typeface="Times New Roman" pitchFamily="18" charset="0"/>
                <a:sym typeface="Times New Roman"/>
              </a:rPr>
              <a:t>.</a:t>
            </a:r>
            <a:endParaRPr lang="ru-RU" sz="1800" dirty="0">
              <a:cs typeface="Times New Roman" pitchFamily="18" charset="0"/>
              <a:sym typeface="Times New Roman"/>
            </a:endParaRPr>
          </a:p>
          <a:p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Нефть </a:t>
            </a:r>
            <a:r>
              <a:rPr lang="ru" sz="1800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– не только основная составляющая топлива для автомобилей и реактивных </a:t>
            </a: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самолетов.</a:t>
            </a:r>
          </a:p>
          <a:p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Продукты</a:t>
            </a:r>
            <a:r>
              <a:rPr lang="ru" sz="1800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, получаемые после переработки нефти, помогают создать те предметы, которые ежедневно используются людьми во всем мире </a:t>
            </a:r>
            <a:r>
              <a:rPr lang="ru-RU" sz="1800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:</a:t>
            </a: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- пищевые контейнеры, пластиковые мешки;</a:t>
            </a:r>
            <a:endParaRPr lang="ru" sz="1800" dirty="0">
              <a:solidFill>
                <a:srgbClr val="333333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 косметологии (подводка для </a:t>
            </a:r>
            <a:r>
              <a:rPr lang="ru" sz="1800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глаз и </a:t>
            </a: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помада);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панели </a:t>
            </a:r>
            <a:r>
              <a:rPr lang="ru" sz="1800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солнечных батарей, немнущаяся одежда, жевательная резинка, цветные парафиновые карандаши, аспирин и много других полезных вещей изготавливаются при помощи </a:t>
            </a:r>
            <a:r>
              <a:rPr lang="ru" sz="1800" dirty="0" smtClean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нефти.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Гульназ\Documents\c40a0a9e3e02eccf02399c1f6e7751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03645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Гульназ\Documents\imgpreview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058927" cy="137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Гульназ\Documents\Oil_w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212256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C:\Users\Гульназ\Documents\image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2266578" cy="172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86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Подземные богатства земли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горные породы и минералы человек использует в хозяйстве;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места, где в глубинах залегают полезные ископаемые, называют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месторождениями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полезные ископаемые бывают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твердые, газообразные и жидкие.</a:t>
            </a:r>
          </a:p>
          <a:p>
            <a:endParaRPr lang="ru-RU" b="1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 algn="ctr">
              <a:buNone/>
            </a:pPr>
            <a:r>
              <a:rPr lang="ru-RU" sz="3600" dirty="0"/>
              <a:t>По трубе к нам в дом спешит,</a:t>
            </a:r>
          </a:p>
          <a:p>
            <a:pPr marL="68580" indent="0" algn="ctr">
              <a:buNone/>
            </a:pPr>
            <a:r>
              <a:rPr lang="ru-RU" sz="3600" dirty="0"/>
              <a:t>Голубым огнем </a:t>
            </a:r>
            <a:r>
              <a:rPr lang="ru-RU" sz="3600" dirty="0" smtClean="0"/>
              <a:t>горит.</a:t>
            </a:r>
            <a:endParaRPr lang="ru-RU" sz="3600" dirty="0"/>
          </a:p>
          <a:p>
            <a:pPr marL="68580" indent="0" algn="ctr">
              <a:buNone/>
            </a:pPr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1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41044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ПРИРОДНЫЙ  ГАЗ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692696"/>
            <a:ext cx="4392488" cy="53285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Природный газ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ценнейшее полезное ископаемое, которое часто называют «голубым золотом».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Природный газ – самое популярное топливо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элетростанций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очень ценное химическое сырье.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Природный газ из газовых месторождений и отправляют по трубам в города, для работы на электростанциях, заводах и наших с вами кухнях.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Природный газ бывает различного происхождения. Между прочим, и те атмосферные газы, которыми мы с вами дышим, тоже входят в группу природных газов.</a:t>
            </a:r>
          </a:p>
        </p:txBody>
      </p:sp>
      <p:pic>
        <p:nvPicPr>
          <p:cNvPr id="10242" name="Picture 2" descr="C:\Users\Гульназ\Documents\g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4541"/>
            <a:ext cx="2304256" cy="1560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43" name="Picture 3" descr="C:\Users\Гульназ\Documents\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2010016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45" name="Picture 5" descr="C:\Users\Гульназ\Documents\imgpreview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4228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46" name="Picture 6" descr="C:\Users\Гульназ\Documents\13893288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411333" cy="1556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13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Росли на болоте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lv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   растения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6858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Стали топливом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 и удобрением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96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240478" cy="4993624"/>
          </a:xfrm>
        </p:spPr>
        <p:txBody>
          <a:bodyPr/>
          <a:lstStyle/>
          <a:p>
            <a:pPr algn="ctr"/>
            <a:r>
              <a:rPr lang="ru-RU" b="1" dirty="0" smtClean="0"/>
              <a:t>ТОРФ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980728"/>
            <a:ext cx="3528392" cy="5112568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4" name="Shape 7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6665787">
            <a:off x="550622" y="415104"/>
            <a:ext cx="2009759" cy="1963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hape 7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83914" y="3537012"/>
            <a:ext cx="1881070" cy="171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hape 7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51709" y="2564904"/>
            <a:ext cx="222527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hape 7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20973095">
            <a:off x="2555776" y="1124745"/>
            <a:ext cx="190920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48064" y="1124744"/>
            <a:ext cx="33843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" sz="1600" dirty="0" smtClean="0">
              <a:ea typeface="Impact"/>
              <a:cs typeface="Impact"/>
              <a:sym typeface="Impact"/>
            </a:endParaRPr>
          </a:p>
          <a:p>
            <a:r>
              <a:rPr lang="ru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     </a:t>
            </a:r>
            <a:r>
              <a:rPr lang="ru" sz="2000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Торф </a:t>
            </a:r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рассыпчатый и  мягкий, как земля.</a:t>
            </a:r>
          </a:p>
          <a:p>
            <a:pPr lvl="0"/>
            <a:r>
              <a:rPr lang="ru" sz="2000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    Торф </a:t>
            </a:r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используется для удобрения почвы . </a:t>
            </a:r>
            <a:endParaRPr lang="ru" sz="2000" dirty="0" smtClean="0">
              <a:latin typeface="Times New Roman" pitchFamily="18" charset="0"/>
              <a:ea typeface="Impact"/>
              <a:cs typeface="Times New Roman" pitchFamily="18" charset="0"/>
              <a:sym typeface="Impact"/>
            </a:endParaRPr>
          </a:p>
          <a:p>
            <a:pPr lvl="0"/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</a:t>
            </a:r>
            <a:r>
              <a:rPr lang="ru" sz="2000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   Кроме </a:t>
            </a:r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того, торф является  высоко энергетическим бытовым топливом (каминное, гриль топливо). </a:t>
            </a:r>
            <a:endParaRPr lang="ru" sz="2000" dirty="0" smtClean="0">
              <a:latin typeface="Times New Roman" pitchFamily="18" charset="0"/>
              <a:ea typeface="Impact"/>
              <a:cs typeface="Times New Roman" pitchFamily="18" charset="0"/>
              <a:sym typeface="Impact"/>
            </a:endParaRPr>
          </a:p>
          <a:p>
            <a:pPr lvl="0"/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</a:t>
            </a:r>
            <a:r>
              <a:rPr lang="ru" sz="2000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   В </a:t>
            </a:r>
            <a:r>
              <a:rPr lang="ru" sz="2000" dirty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медицине, биохимии, промышленности в качестве абсорбентов, фильтрующих элементов, газопоглотителей разного рода, используются активные угли</a:t>
            </a:r>
            <a:r>
              <a:rPr lang="ru" sz="2000" dirty="0" smtClean="0"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.</a:t>
            </a:r>
            <a:endParaRPr lang="ru" sz="2000" dirty="0">
              <a:latin typeface="Times New Roman" pitchFamily="18" charset="0"/>
              <a:ea typeface="Impact"/>
              <a:cs typeface="Times New Roman" pitchFamily="18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312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 algn="ctr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 algn="ctr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воды не боится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4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0" y="620688"/>
            <a:ext cx="307234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517232"/>
            <a:ext cx="388855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764" y="620688"/>
            <a:ext cx="4155707" cy="5780112"/>
          </a:xfrm>
        </p:spPr>
        <p:txBody>
          <a:bodyPr>
            <a:normAutofit fontScale="40000" lnSpcReduction="20000"/>
          </a:bodyPr>
          <a:lstStyle/>
          <a:p>
            <a:r>
              <a:rPr lang="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глубокой древности соль добывалась сжиганием некоторых растений в кострах; образовывавшуюся золу использовали в качестве приправы. Для повышения выхода соли их дополнительно обливали солёной морской </a:t>
            </a:r>
            <a:r>
              <a:rPr lang="ru" sz="5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</a:p>
          <a:p>
            <a:r>
              <a:rPr lang="ru" sz="5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Поваренная </a:t>
            </a:r>
            <a:r>
              <a:rPr lang="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используется в промышленности для получения </a:t>
            </a:r>
            <a:r>
              <a:rPr lang="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соды, хлора, соляной кислоты, гидроксида натрия и </a:t>
            </a:r>
            <a:r>
              <a:rPr lang="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металлического </a:t>
            </a:r>
            <a:r>
              <a:rPr lang="ru" sz="5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натрия</a:t>
            </a:r>
          </a:p>
          <a:p>
            <a:r>
              <a:rPr lang="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приготовлении пищи соль употребляется как важная приправа. Соль имеет хорошо знакомый каждому человеку характерный вкус, без которого пища кажется пресной. </a:t>
            </a:r>
            <a:endParaRPr lang="ru" sz="5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200" dirty="0"/>
          </a:p>
        </p:txBody>
      </p:sp>
      <p:pic>
        <p:nvPicPr>
          <p:cNvPr id="8196" name="Picture 4" descr="C:\Users\Гульназ\Documents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19" y="3843046"/>
            <a:ext cx="2190545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 descr="C:\Users\Гульназ\Documents\50700_Ushakova_0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0" y="2924944"/>
            <a:ext cx="221977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Гульназ\Documents\izg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55" y="1772816"/>
            <a:ext cx="232530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24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камушек растаял,</a:t>
            </a:r>
          </a:p>
          <a:p>
            <a:pPr marL="6858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он след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4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186" y="-243436"/>
            <a:ext cx="2160413" cy="288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3816424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0298" y="119945"/>
            <a:ext cx="5294919" cy="647409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осадочная горная порода белого цвета, мягкая и рассыпчатая, нерастворимая в воде, органического происхождения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остатков микроскопических животных, живших в глубинах мелового моря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необходимый компонент мелованной бумаги, используемой в полиграфии для печати качественных иллюстрированных изданий. Молотый мел широко применяется в качестве дешёвого материала (пигмента) для побелки, окраски заборов, стен, бордюров, для защиты стволов деревьев от солнечных ожогов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 резиновой, бумажной, в сахарной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(для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свекловичного сока, для производства вяжущих веществ (известь, портландцемент), в стекольной промышленности, для производства спичек.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письма на больших досках для общего обозрения (например, в школах). При недостатке кальция медицинский мел может быть прописан как добавка к пище.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Гульназ\Documents\imgpreview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181460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8" y="4077072"/>
            <a:ext cx="2396616" cy="174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650">
            <a:off x="326860" y="2294567"/>
            <a:ext cx="1990353" cy="132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отгадали все загадки!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попробуйте ответить на вопросы: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полезные ископаемые?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их называют «подземными богатствами земли»?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места, где залегают полезные ископаемые?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добывают полезные ископаемые?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бывают полезные ископаемые?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построить здание без кирпича, бетона?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704972" cy="568863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занятия по программе «От рождения до школы» под ред. Н.Е.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//tvorus.wordpress.com/2009/06/22//.</a:t>
            </a: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//kostanaj.all.biz/izvestnyak-g296646//.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http://www.liveinternet.ru/users/galinaras/post283731840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//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http://kemerovo.freeadsin.ru/ru-i-offer-i-id-i-754354-i-ugoli-v-meshkah-ugoli-kamennyj.html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//.</a:t>
            </a: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http://xakac.info/news/200908032144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http://pesok-sheben63.ru/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lotos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mypage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1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rjavaya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_</a:t>
            </a:r>
            <a:r>
              <a:rPr lang="en-US" sz="1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reka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html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health-library/rational-nutrition/salt-and-health/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http://blog.kob.spb.su/2010/10/20/763</a:t>
            </a:r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http://bibo.kz/prikolnie-statusi/677144-vremya-eto-pesok-zhizn-eto-voda-slova-eto-veter-ostorozhnee-.html//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://nsportal.ru/detskiy-sad/okruzhayushchiy-mir/2013/03/03/mel-poleznoe-iskopaemoe-bryanskoy-oblasti//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http://x-mineral.ru/poleznye-iskopaemye/izvestnyak.html///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634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Гульназ\Documents\2966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8624"/>
            <a:ext cx="2520280" cy="1905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Гульназ\Documents\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0" y="4837640"/>
            <a:ext cx="2373123" cy="1759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 descr="C:\Users\Гульназ\Documents\zoom-22958538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1941587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Гульназ\Documents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60240" cy="1617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Гульназ\Documents\dyunyi_1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232248" cy="1512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3" descr="C:\Users\Гульназ\Documents\215758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6" y="2461016"/>
            <a:ext cx="3006455" cy="1904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2" descr="C:\Users\Гульназ\Documents\c40a0a9e3e02eccf02399c1f6e7751f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140"/>
            <a:ext cx="203645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32" y="3193350"/>
            <a:ext cx="2504728" cy="1791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3" y="4440371"/>
            <a:ext cx="2606587" cy="2266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r="8163"/>
          <a:stretch/>
        </p:blipFill>
        <p:spPr bwMode="auto">
          <a:xfrm>
            <a:off x="1115616" y="1146175"/>
            <a:ext cx="78488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8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Очень прочен и упруг,</a:t>
            </a:r>
          </a:p>
          <a:p>
            <a:pPr marL="6858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Строителям надежный друг.</a:t>
            </a:r>
          </a:p>
          <a:p>
            <a:pPr marL="6858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Дома, ступени, постаменты</a:t>
            </a:r>
          </a:p>
          <a:p>
            <a:pPr marL="6858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Красивы станут и заметны.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64050" y="404813"/>
            <a:ext cx="4679950" cy="547211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возникает из глинистых сланцев и песчаников. Большая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древних кристаллических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щитов сложена из гранитов, отчего верхняя часть земной коры получила название гранитного слоя земли.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издавна использовался при строительстве и сооружении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зернистый, твердый, прочный.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ульназ\Downloads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312368" cy="236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Гульназ\Downloads\kamennij_gra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28571" cy="191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Гульназ\Documents\granit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7922"/>
            <a:ext cx="2952328" cy="215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2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 algn="ctr">
              <a:buNone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Покрывают им дороги,</a:t>
            </a:r>
          </a:p>
          <a:p>
            <a:pPr marL="68580" indent="0" algn="ctr">
              <a:buNone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Улицы в селениях.</a:t>
            </a:r>
          </a:p>
          <a:p>
            <a:pPr marL="68580" indent="0" algn="ctr">
              <a:buNone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А еще он есть в цементе,</a:t>
            </a:r>
          </a:p>
          <a:p>
            <a:pPr marL="68580" indent="0" algn="ctr">
              <a:buNone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Сам он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удобрение.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9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45224"/>
            <a:ext cx="3600450" cy="576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ИЗВЕСТНЯК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88024" y="1052513"/>
            <a:ext cx="4355976" cy="489743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Известняк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бывает белого, серого или желтого цвета.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капнуть на него каплю кислоты – шипит, выделяя газ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областью применения известняка уже очень давно считается строительство.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ульназ\Documents\2966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77" y="1669840"/>
            <a:ext cx="200002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Гульназ\Documents\izv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2" y="2624964"/>
            <a:ext cx="2016225" cy="136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Гульназ\Documents\wrock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1" y="858656"/>
            <a:ext cx="2016225" cy="141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Гульназ\Documents\0005-007-Izvestnj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27" y="3561068"/>
            <a:ext cx="214403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9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</a:p>
          <a:p>
            <a:pPr marL="68580" indent="0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увязнут сильно ноги.</a:t>
            </a:r>
          </a:p>
          <a:p>
            <a:pPr marL="68580" indent="0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сделать миску или вазу – </a:t>
            </a:r>
          </a:p>
          <a:p>
            <a:pPr marL="68580" indent="0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понадобится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сразу.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71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3600400" cy="4805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80728"/>
            <a:ext cx="4320480" cy="504056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широко применяется при строительстве. Кирпич делают из глины.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из разных сортов глины получают фарфор, фаянс, огнеупорные материалы.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Глина – осадочная порода. Она образуется в результате выветривания различных горных пород.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ульназ\Documents\SK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2088232" cy="15168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C:\Users\Гульназ\Documents\1314406881_gl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160240" cy="14401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5" descr="C:\Users\Гульназ\Documents\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80" y="2708919"/>
            <a:ext cx="198468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8" name="Picture 6" descr="C:\Users\Гульназ\Documents\1372678484_51505937_1258907326_d_golubaya_gl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016224" cy="164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648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349</TotalTime>
  <Words>1118</Words>
  <Application>Microsoft Office PowerPoint</Application>
  <PresentationFormat>Экран (4:3)</PresentationFormat>
  <Paragraphs>139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«Полезные ископаемые» (загадки)</vt:lpstr>
      <vt:lpstr>Подземные богатства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ИЗВЕСТНЯК</vt:lpstr>
      <vt:lpstr>Презентация PowerPoint</vt:lpstr>
      <vt:lpstr>ГЛИНА</vt:lpstr>
      <vt:lpstr>Презентация PowerPoint</vt:lpstr>
      <vt:lpstr>УГОЛЬ</vt:lpstr>
      <vt:lpstr>Презентация PowerPoint</vt:lpstr>
      <vt:lpstr>ЖЕЛЕЗНАЯ РУДА</vt:lpstr>
      <vt:lpstr>Презентация PowerPoint</vt:lpstr>
      <vt:lpstr>ПЕСОК</vt:lpstr>
      <vt:lpstr>Презентация PowerPoint</vt:lpstr>
      <vt:lpstr>ЗОЛОТО</vt:lpstr>
      <vt:lpstr>Презентация PowerPoint</vt:lpstr>
      <vt:lpstr>НЕФТЬ</vt:lpstr>
      <vt:lpstr>Загадка № 8.</vt:lpstr>
      <vt:lpstr>ПРИРОДНЫЙ  ГАЗ</vt:lpstr>
      <vt:lpstr>Презентация PowerPoint</vt:lpstr>
      <vt:lpstr>ТОРФ</vt:lpstr>
      <vt:lpstr>Презентация PowerPoint</vt:lpstr>
      <vt:lpstr>СОЛЬ</vt:lpstr>
      <vt:lpstr>Презентация PowerPoint</vt:lpstr>
      <vt:lpstr>МЕЛ</vt:lpstr>
      <vt:lpstr>Молодцы!  Вы отгадали все загадки!</vt:lpstr>
      <vt:lpstr>Список использованных источников: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«Полезные ископаемые»</dc:title>
  <dc:creator>user</dc:creator>
  <cp:lastModifiedBy>Admin</cp:lastModifiedBy>
  <cp:revision>50</cp:revision>
  <dcterms:created xsi:type="dcterms:W3CDTF">2015-01-13T08:58:38Z</dcterms:created>
  <dcterms:modified xsi:type="dcterms:W3CDTF">2026-01-26T13:08:13Z</dcterms:modified>
</cp:coreProperties>
</file>