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1800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Yu Gothic UI"/>
                <a:cs typeface="Times New Roman"/>
              </a:rPr>
              <a:t>Муниципальное общеобразовательное  автономное учреждение «Средняя общеобразовательная школа № 24 г. Орска»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920880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Дидактическая игра, как средство сенсорного развития детей младшего дошкольного возраста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Подготовила:</a:t>
            </a:r>
            <a:endParaRPr lang="ru-RU" dirty="0" smtClean="0"/>
          </a:p>
          <a:p>
            <a:pPr algn="r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Воспитатель 1 младшей группы</a:t>
            </a:r>
            <a:endParaRPr lang="ru-RU" dirty="0" smtClean="0"/>
          </a:p>
          <a:p>
            <a:pPr algn="r">
              <a:spcBef>
                <a:spcPts val="0"/>
              </a:spcBef>
            </a:pPr>
            <a:r>
              <a:rPr lang="ru-RU" sz="1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Жилкибаева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Наталья Сергеевна</a:t>
            </a:r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" y="3536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общеобразовательное  автономное учреждение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Средняя общеобразовательная школа № </a:t>
            </a:r>
            <a:r>
              <a:rPr lang="ru-RU" b="1" dirty="0" smtClean="0"/>
              <a:t>24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г. Орска»</a:t>
            </a:r>
            <a:endParaRPr lang="ru-RU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37530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игра, как средство сенсорного развития детей младшего дошкольного возраста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157192"/>
            <a:ext cx="414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4"/>
          <p:cNvSpPr txBox="1"/>
          <p:nvPr/>
        </p:nvSpPr>
        <p:spPr>
          <a:xfrm>
            <a:off x="899592" y="2967335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Жилкибаева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6260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6244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417492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заключение скажу о том, что проводимая работа благотворно отражается на знаниях и умениях детей.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по сенсорному воспитанию через дидактическую игру показывает, что дети успешно овладевают знаниями и умениями программы сенсорного развития.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Думаю, что моя работа будет интересна всем. Особой трудоемкости она не требует, нужно быть в курсе новых материалов, появляющихся по данной теме. А так же нужно время для изготовления наглядных пособий, игр. Всё это не вызовет затруднений у творческих работающих педагогов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1110" y="278092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68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772816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«Игра – это огромное светлое нежное, через которое в духовный мир ребенка вливается живительный поток  представлений и понятий об окружающем мире. Игра – это искра, зажигающая огонек пытливости и любознательности».</a:t>
            </a:r>
          </a:p>
          <a:p>
            <a:pPr algn="just"/>
            <a:r>
              <a:rPr lang="ru-RU" sz="2000" dirty="0"/>
              <a:t>                                                                </a:t>
            </a:r>
            <a:r>
              <a:rPr lang="ru-RU" sz="2000" dirty="0" err="1"/>
              <a:t>В.А.Сухомлинский</a:t>
            </a:r>
            <a:endParaRPr lang="ru-RU" sz="2000" dirty="0"/>
          </a:p>
          <a:p>
            <a:pPr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34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48680"/>
            <a:ext cx="76328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актуален, т.к. его реализация позволяет расширить кругозор каждого ребенка на базе ближайшего окружения, создать условия для развития самостоятельной познавательной активности. Работа в данном направлении поможет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различать основные цвета;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величиной и формой предметов;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самостоятельной деятельности;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самооценку детей, их уверенность в себе;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способности, любознательность, наблюдательность;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сплотить детский коллектив;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 пальцев, кистей рук;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произвольное внимание;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логическое мышление;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зрительное и слуховое восприятие;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память;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речь детей.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48478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Цель:</a:t>
            </a:r>
          </a:p>
          <a:p>
            <a:pPr indent="228600" algn="ctr"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профессионального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и компетентности в области сенсорного развития детей раннего возраста через дидактические игры.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эффективное использование дидактических игр для формирования представлений о сенсорных эталонах.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084" y="1134467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внедрить в образовательный процесс серию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по формированию представлений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эталонах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величины, формы и цвета у детей младшего возраста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предметно-пространственную среду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разнообразными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пособиями, стимулирующими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применение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представлений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роль дидактической игры как средства воспитания,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800" y="80603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334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4711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«Рыбалка»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630" y="1700808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различать и называть основные цвета (красный, жёлтый, синий, зелёный).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 детей.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ловкость, глазомер, координацию движений, усидчивость.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фантазию, логическое мышление.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получению новых знаний и способностей.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умение играть по правилам.</a:t>
            </a:r>
          </a:p>
        </p:txBody>
      </p:sp>
    </p:spTree>
    <p:extLst>
      <p:ext uri="{BB962C8B-B14F-4D97-AF65-F5344CB8AC3E}">
        <p14:creationId xmlns:p14="http://schemas.microsoft.com/office/powerpoint/2010/main" val="38868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334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0073"/>
            <a:ext cx="30861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0861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28" y="1884821"/>
            <a:ext cx="30861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6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334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4711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«Накорми кота»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96164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у детей накормить котика.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желание играть рядом, не мешая друг другу.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жалеть  котика, ухаживать за ним.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речь детей.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ЛГАТ-АСХАТА БРАТ\Desktop\a28210_7ef820c936c3491eacf0d12d5ec1c873_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79" y="-1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6961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96165"/>
            <a:ext cx="2808311" cy="388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2664296" cy="338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47667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5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491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общеобразовательное  автономное учреждение «Средняя общеобразовательная школа № 24 г. Орска»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 автономное учреждение «Средняя общеобразовательная школа № 24 г. Орска» </dc:title>
  <dc:creator>Дарина и Санат</dc:creator>
  <cp:lastModifiedBy>ТАЛГАТ-АСХАТА БРАТ</cp:lastModifiedBy>
  <cp:revision>25</cp:revision>
  <dcterms:created xsi:type="dcterms:W3CDTF">2023-01-28T14:58:11Z</dcterms:created>
  <dcterms:modified xsi:type="dcterms:W3CDTF">2023-02-09T08:55:57Z</dcterms:modified>
</cp:coreProperties>
</file>