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3" r:id="rId3"/>
    <p:sldId id="282" r:id="rId4"/>
    <p:sldId id="281" r:id="rId5"/>
    <p:sldId id="257" r:id="rId6"/>
    <p:sldId id="284" r:id="rId7"/>
    <p:sldId id="258" r:id="rId8"/>
    <p:sldId id="259" r:id="rId9"/>
    <p:sldId id="260" r:id="rId10"/>
    <p:sldId id="261" r:id="rId11"/>
    <p:sldId id="274" r:id="rId12"/>
    <p:sldId id="275" r:id="rId13"/>
    <p:sldId id="276" r:id="rId14"/>
    <p:sldId id="277" r:id="rId15"/>
    <p:sldId id="278" r:id="rId16"/>
    <p:sldId id="279" r:id="rId17"/>
    <p:sldId id="273" r:id="rId18"/>
    <p:sldId id="280" r:id="rId1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-1050" y="-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9906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492" y="2404534"/>
            <a:ext cx="63106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492" y="4050834"/>
            <a:ext cx="63106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609600"/>
            <a:ext cx="6984793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470400"/>
            <a:ext cx="6984793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09" y="609600"/>
            <a:ext cx="657648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9988" y="3632200"/>
            <a:ext cx="586992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470400"/>
            <a:ext cx="6984793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40269" y="790378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25571" y="2886556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1931988"/>
            <a:ext cx="6984793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09" y="609600"/>
            <a:ext cx="657648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0332" y="4013200"/>
            <a:ext cx="6984794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40269" y="790378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25571" y="2886556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609600"/>
            <a:ext cx="697791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0332" y="4013200"/>
            <a:ext cx="6984794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3735" y="609600"/>
            <a:ext cx="1060104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0335" y="609600"/>
            <a:ext cx="5736372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2700868"/>
            <a:ext cx="6984793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335" y="2160589"/>
            <a:ext cx="3399528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5600" y="2160590"/>
            <a:ext cx="3399528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043" y="2160983"/>
            <a:ext cx="34008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043" y="2737246"/>
            <a:ext cx="3400819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34311" y="2160983"/>
            <a:ext cx="340081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34312" y="2737246"/>
            <a:ext cx="3400814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609600"/>
            <a:ext cx="6984793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1498604"/>
            <a:ext cx="3131804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875" y="514925"/>
            <a:ext cx="3667252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0334" y="2777069"/>
            <a:ext cx="313180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4800600"/>
            <a:ext cx="698479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334" y="609600"/>
            <a:ext cx="6984793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0334" y="5367338"/>
            <a:ext cx="6984792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9906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334" y="609600"/>
            <a:ext cx="698479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4" y="2160590"/>
            <a:ext cx="6984793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4171" y="6041363"/>
            <a:ext cx="740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334" y="6041363"/>
            <a:ext cx="51168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914" y="6041363"/>
            <a:ext cx="555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8BFDDF-6302-B0F6-B658-45A1F4F5058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90945" y="1333879"/>
            <a:ext cx="8606450" cy="183881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опыта работы</a:t>
            </a:r>
            <a:r>
              <a:rPr lang="ru-RU" sz="3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Кубики </a:t>
            </a:r>
            <a:r>
              <a:rPr lang="ru-RU" sz="31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Б.П.Никитина</a:t>
            </a:r>
            <a:r>
              <a:rPr lang="ru-RU" sz="3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«Сложи узор» </a:t>
            </a:r>
            <a:br>
              <a:rPr lang="ru-RU" sz="3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развивающая технология интеллектуального развития </a:t>
            </a:r>
            <a:r>
              <a:rPr lang="ru-RU" sz="3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дошкольников»</a:t>
            </a:r>
            <a:r>
              <a:rPr lang="ru-RU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34726" y="266081"/>
            <a:ext cx="71542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азвития ребенка -  детский сад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120 г. Орска «Крепыш»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7927" y="5361710"/>
            <a:ext cx="3602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1КВ</a:t>
            </a:r>
          </a:p>
          <a:p>
            <a:pPr algn="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Лучкина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Инна Сергеевна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640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8AC5A3-C9DE-980A-ED39-DDFF101CFBDE}"/>
              </a:ext>
            </a:extLst>
          </p:cNvPr>
          <p:cNvSpPr txBox="1"/>
          <p:nvPr/>
        </p:nvSpPr>
        <p:spPr>
          <a:xfrm>
            <a:off x="1257865" y="313783"/>
            <a:ext cx="6164278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800"/>
              </a:spcBef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игры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4D11A4-3227-09B4-7890-B0201AE474D2}"/>
              </a:ext>
            </a:extLst>
          </p:cNvPr>
          <p:cNvSpPr txBox="1"/>
          <p:nvPr/>
        </p:nvSpPr>
        <p:spPr>
          <a:xfrm>
            <a:off x="512618" y="771857"/>
            <a:ext cx="8681486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Сначала взрослый, потом ребенок (выполняя задания вы сможете сами прочувствовать с какими сложностями  столкнется ребенок выполняя их)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Подсказки давать запрещено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На решение задачи ребенку нужно давать столько времени, сколько требуется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Если ребенок не справляется, делайте вынужденные перерывы, возвращаясь к простым вариантам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21" y="3131507"/>
            <a:ext cx="5287046" cy="3519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1928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5C351DC-4F11-26A9-A07E-00FACC6904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87" t="20050" r="4203" b="17676"/>
          <a:stretch/>
        </p:blipFill>
        <p:spPr>
          <a:xfrm>
            <a:off x="6456973" y="3220604"/>
            <a:ext cx="3235639" cy="31753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1FFEB7E-DBBF-30F2-B501-FC3D22A45E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83" r="14749" b="19689"/>
          <a:stretch/>
        </p:blipFill>
        <p:spPr>
          <a:xfrm>
            <a:off x="3394552" y="3171916"/>
            <a:ext cx="3252890" cy="32727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32" y="3269293"/>
            <a:ext cx="2935433" cy="31753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9" b="33316"/>
          <a:stretch/>
        </p:blipFill>
        <p:spPr>
          <a:xfrm>
            <a:off x="505432" y="313151"/>
            <a:ext cx="8932737" cy="295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61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DBC8F26-546A-3232-7F4E-5F1CF028D7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8" t="10061" r="4554" b="20337"/>
          <a:stretch/>
        </p:blipFill>
        <p:spPr>
          <a:xfrm>
            <a:off x="257095" y="488514"/>
            <a:ext cx="4177119" cy="42441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897" y="2610591"/>
            <a:ext cx="5040407" cy="37776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47572" y="488514"/>
            <a:ext cx="42337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Цветовая гамма граней: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Синий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Желтый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Синий + желтый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+ белый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59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FE4853D-D955-0FF0-BA92-DA35D78F86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81" r="16282"/>
          <a:stretch/>
        </p:blipFill>
        <p:spPr>
          <a:xfrm>
            <a:off x="789140" y="243366"/>
            <a:ext cx="3569918" cy="61547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86813" y="729735"/>
            <a:ext cx="393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Сложи узор для малышей – 2-3 года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5229" y="2489455"/>
            <a:ext cx="355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Чудо – кубики для детей  3-5 лет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7736" y="4481094"/>
            <a:ext cx="3578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Чудо-кубики 2 для детей  5-7 лет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4854734" y="852649"/>
            <a:ext cx="489204" cy="242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0800000">
            <a:off x="4985412" y="2616472"/>
            <a:ext cx="489204" cy="242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5086025" y="4608111"/>
            <a:ext cx="489204" cy="242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226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6E24913-9525-08E0-D6EB-9F6FE3A13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75" y="1045433"/>
            <a:ext cx="3958969" cy="5278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A755410-8FDC-6E3A-F869-DA2BBED0E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047" y="1045432"/>
            <a:ext cx="3963334" cy="5284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060670" y="429607"/>
            <a:ext cx="5162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альбомом «Сложи узор» для малышей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848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9EFB6F8-DDDF-2627-811A-17D17BBC7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49" y="1306192"/>
            <a:ext cx="4055220" cy="5406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B0C5BE1-D30D-0115-E321-B04C02165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468" y="1292165"/>
            <a:ext cx="4065740" cy="5420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021470" y="538619"/>
            <a:ext cx="375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альбомом «Чудо-кубики»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118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B514551-2099-A712-5531-B43D2EA32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349" y="837025"/>
            <a:ext cx="3911594" cy="5708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834" y="837025"/>
            <a:ext cx="3834911" cy="5715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1194" y="229591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альбомом «Чудо-кубики 2»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256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028" y="530079"/>
            <a:ext cx="670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Плюсы данной технологии: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наглядно действенное мышление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мыслительные операции: сравнения, анализа, синтеза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цветовое восприятие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самоконтроль и самоанализ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развивает- зрительную память, мелкую моторику, чувство симметрии и т.д.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898" y="2738195"/>
            <a:ext cx="4712587" cy="3798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6278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855" y="2563661"/>
            <a:ext cx="6984793" cy="13208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2681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801" y="725112"/>
            <a:ext cx="7693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«Игрушки, игры – одно из самых сильных воспитательных средств в руках общества. Вы думаете, что просто покупаете игрушку? Нет, вы проектируете при этом человеческую личность!»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Никитин Б.П.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6300" y="3068877"/>
            <a:ext cx="75281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это способ познания себя и окружающего мира, развитие коммуникативных умений, норм поведения, формирования понятия правила. Для ребенка игра – это целый мир новых открытий.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жизни ребенка занимают развивающие игры, в которых ребенок тренирует: воображение, мышление, память, развивает свои творческие способности.</a:t>
            </a:r>
          </a:p>
        </p:txBody>
      </p:sp>
    </p:spTree>
    <p:extLst>
      <p:ext uri="{BB962C8B-B14F-4D97-AF65-F5344CB8AC3E}">
        <p14:creationId xmlns:p14="http://schemas.microsoft.com/office/powerpoint/2010/main" val="3969479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59" b="50000"/>
          <a:stretch/>
        </p:blipFill>
        <p:spPr>
          <a:xfrm>
            <a:off x="0" y="250520"/>
            <a:ext cx="8534322" cy="546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01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53" y="484231"/>
            <a:ext cx="8066762" cy="4221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26096" y="4847572"/>
            <a:ext cx="79039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Борис Павлович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Алексеевна Никитины, родители семерых детей из подмосковного города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Болшева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авторы многих статей и более 10 книг о своем опыте семейного воспитании. Им принадлежит разработка уникальной методики раннего развития. В ее основе лежит взращивание и воспитание малыша как свободной личности: он самостоятельно познает мир, играя.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605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55EC405-B566-D83C-2D41-0353CC80FFF9}"/>
              </a:ext>
            </a:extLst>
          </p:cNvPr>
          <p:cNvSpPr txBox="1"/>
          <p:nvPr/>
        </p:nvSpPr>
        <p:spPr>
          <a:xfrm>
            <a:off x="741733" y="210636"/>
            <a:ext cx="6795139" cy="933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800"/>
              </a:spcAft>
            </a:pP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3" y="3575465"/>
            <a:ext cx="3435903" cy="238997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2" y="677430"/>
            <a:ext cx="2708563" cy="20314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52" y="627120"/>
            <a:ext cx="3754582" cy="25021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06" y="3761088"/>
            <a:ext cx="2867891" cy="2018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552" y="3206133"/>
            <a:ext cx="2622804" cy="26558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1732" y="253745"/>
            <a:ext cx="2034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«Сложи квадрат»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0574" y="308098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Уникуб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8278" y="3206133"/>
            <a:ext cx="16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«Кирпичики»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9197" y="3206133"/>
            <a:ext cx="1187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«Дроби»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423" y="2524186"/>
            <a:ext cx="1629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«Сложи узор»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908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482" y="364229"/>
            <a:ext cx="6200384" cy="628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00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6F59E1E-863A-066D-24E3-14AD38BA1666}"/>
              </a:ext>
            </a:extLst>
          </p:cNvPr>
          <p:cNvSpPr txBox="1"/>
          <p:nvPr/>
        </p:nvSpPr>
        <p:spPr>
          <a:xfrm>
            <a:off x="653685" y="628257"/>
            <a:ext cx="7311805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Принципы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игры: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Доступности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Проблемно - ситуативный характер заданий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Эмоционально - насыщенная тематика занятий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Привлекательность, занимательность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Коммуникативный характер, раскрепощенная атмосфера.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" t="6393"/>
          <a:stretch/>
        </p:blipFill>
        <p:spPr>
          <a:xfrm>
            <a:off x="4084753" y="3282638"/>
            <a:ext cx="4044639" cy="2909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8601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E30D3EE-914E-5CC6-5D27-2F59B0F3A62A}"/>
              </a:ext>
            </a:extLst>
          </p:cNvPr>
          <p:cNvSpPr txBox="1"/>
          <p:nvPr/>
        </p:nvSpPr>
        <p:spPr>
          <a:xfrm>
            <a:off x="558637" y="155595"/>
            <a:ext cx="8222107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решает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несколько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проблем: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AutoNum type="arabicPeriod"/>
              <a:tabLst>
                <a:tab pos="457200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Развивающие игры могут дать пищу для развития творческих способностей с самого раннего возраста.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AutoNum type="arabicPeriod"/>
              <a:tabLst>
                <a:tab pos="457200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 задания-ступеньки всегда создают условия, опережающие развитие способностей.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800"/>
              </a:spcBef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Поднимаясь каждый раз самостоятельно до своего "потолка", ребенок развивается наиболее успешно.</a:t>
            </a:r>
          </a:p>
          <a:p>
            <a:pPr algn="just">
              <a:spcBef>
                <a:spcPts val="1800"/>
              </a:spcBef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Развивающие игры могут быть очень разнообразны по своему содержанию, а кроме того, как и любые игры, не терпят принуждения и создают атмосферу свободного и радостного творчества;</a:t>
            </a:r>
          </a:p>
          <a:p>
            <a:pPr algn="just">
              <a:spcBef>
                <a:spcPts val="1800"/>
              </a:spcBef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Играя в эти игры со своими детьми, родители незаметно для себя приобретают очень важное умение - держать себя в руках, не мешать ребенку самому размышлять и принимать решения, не делать за него то, что он может и должен сделать сам.</a:t>
            </a:r>
          </a:p>
          <a:p>
            <a:pPr algn="just">
              <a:lnSpc>
                <a:spcPct val="150000"/>
              </a:lnSpc>
              <a:spcBef>
                <a:spcPts val="1800"/>
              </a:spcBef>
              <a:spcAft>
                <a:spcPts val="8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092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6712FF3-4A90-D27E-97E6-54BF3569DDB8}"/>
              </a:ext>
            </a:extLst>
          </p:cNvPr>
          <p:cNvSpPr txBox="1"/>
          <p:nvPr/>
        </p:nvSpPr>
        <p:spPr>
          <a:xfrm>
            <a:off x="595744" y="541846"/>
            <a:ext cx="5604639" cy="5052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800"/>
              </a:spcBef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800"/>
              </a:spcBef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Главное отличие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 состоит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том, что, играя в них, ребенок выступает как активная сторона и у него воспитывается не умение выполнять работу по предложенному шаблону, а развивается логическое и образное мышление, творчество, умение распознать и построить образ, способность к самостоятельности.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800"/>
              </a:spcBef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большинстве своем игры представлены в виде многофункциональных головоломок, предоставляющих простор для творчества. Их можно подстраивать под себя, под свой уровень, свои интересы. Каждая игра имеет набор задач, которые ребенок решает с помощью кубиков, кирпичиков, квадратов из картона или пластика, деталей конструктора-механика и т.д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299" y="1287258"/>
            <a:ext cx="2985261" cy="3860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511553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252</TotalTime>
  <Words>552</Words>
  <Application>Microsoft Office PowerPoint</Application>
  <PresentationFormat>Лист A4 (210x297 мм)</PresentationFormat>
  <Paragraphs>56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Из опыта работы «Кубики Б.П.Никитина «Сложи узор»  как развивающая технология интеллектуального развития дошкольников»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Кубики Б.П.Никитина «Сложи узор»  как развивающая технология интеллектуального развития дошкольников </dc:title>
  <dc:creator>Андрей Сёмин</dc:creator>
  <cp:lastModifiedBy>МДОАУ №120</cp:lastModifiedBy>
  <cp:revision>20</cp:revision>
  <dcterms:created xsi:type="dcterms:W3CDTF">2025-01-29T17:40:35Z</dcterms:created>
  <dcterms:modified xsi:type="dcterms:W3CDTF">2025-02-06T06:48:11Z</dcterms:modified>
</cp:coreProperties>
</file>