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78" r:id="rId10"/>
    <p:sldId id="279" r:id="rId11"/>
    <p:sldId id="291" r:id="rId12"/>
    <p:sldId id="282" r:id="rId13"/>
    <p:sldId id="283" r:id="rId14"/>
    <p:sldId id="284" r:id="rId15"/>
    <p:sldId id="285" r:id="rId16"/>
    <p:sldId id="286" r:id="rId17"/>
    <p:sldId id="287" r:id="rId18"/>
    <p:sldId id="290" r:id="rId19"/>
    <p:sldId id="280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>
      <p:cViewPr>
        <p:scale>
          <a:sx n="76" d="100"/>
          <a:sy n="76" d="100"/>
        </p:scale>
        <p:origin x="-11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30BC7-37DC-45CB-AEB1-7E946BFD3660}" type="datetimeFigureOut">
              <a:rPr lang="ru-RU"/>
              <a:pPr>
                <a:defRPr/>
              </a:pPr>
              <a:t>06.03.2025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F15EA-66E8-4223-87C5-0661A161BD9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95571-781C-48BF-A753-F431EB355D58}" type="datetimeFigureOut">
              <a:rPr lang="ru-RU"/>
              <a:pPr>
                <a:defRPr/>
              </a:pPr>
              <a:t>06.03.2025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04D9B-4098-4420-8AF4-79374DCAB7F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C0ADA-1AC8-4947-93D4-8D38FE7C9D5F}" type="datetimeFigureOut">
              <a:rPr lang="ru-RU"/>
              <a:pPr>
                <a:defRPr/>
              </a:pPr>
              <a:t>06.03.2025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80094-7B61-47C1-8135-C761C30E173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73BA4-7D74-4489-B5CD-F63734582BDC}" type="datetimeFigureOut">
              <a:rPr lang="ru-RU"/>
              <a:pPr>
                <a:defRPr/>
              </a:pPr>
              <a:t>06.03.2025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C6E91-95D7-40C4-8A52-098C06630EA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DB47C-AD6C-42F6-845B-B3A9587FC06D}" type="datetimeFigureOut">
              <a:rPr lang="ru-RU"/>
              <a:pPr>
                <a:defRPr/>
              </a:pPr>
              <a:t>06.03.2025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08569-B837-40B1-850E-93D2356CA8D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FA015-70BA-417D-B306-BBC230A14933}" type="datetimeFigureOut">
              <a:rPr lang="ru-RU"/>
              <a:pPr>
                <a:defRPr/>
              </a:pPr>
              <a:t>06.03.2025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AB3C9-2D0F-467A-8CBD-97F0A5701F0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3F273-5162-43D2-88B1-2C95509D9B5F}" type="datetimeFigureOut">
              <a:rPr lang="ru-RU"/>
              <a:pPr>
                <a:defRPr/>
              </a:pPr>
              <a:t>06.03.2025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26578-31D4-4F5B-B006-5F5DF927DE6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9D089-DD16-4796-B59B-BD2E7FE09669}" type="datetimeFigureOut">
              <a:rPr lang="ru-RU"/>
              <a:pPr>
                <a:defRPr/>
              </a:pPr>
              <a:t>06.03.2025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01E04-B186-41A1-8A70-5741E23A95E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14DB7-53AE-4002-BC3D-F67F967EA832}" type="datetimeFigureOut">
              <a:rPr lang="ru-RU"/>
              <a:pPr>
                <a:defRPr/>
              </a:pPr>
              <a:t>06.03.2025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3E1AB-4885-4C7B-AE1A-E960869CB7E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58D0F-BEB5-4012-B17C-AEF7AEF3C8BA}" type="datetimeFigureOut">
              <a:rPr lang="ru-RU"/>
              <a:pPr>
                <a:defRPr/>
              </a:pPr>
              <a:t>06.03.2025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EDE72-40D9-4D71-A38B-7CE90956E91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C8B84-C9DA-4EB0-ABD8-CC1860BE8BC2}" type="datetimeFigureOut">
              <a:rPr lang="ru-RU"/>
              <a:pPr>
                <a:defRPr/>
              </a:pPr>
              <a:t>06.03.2025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D969F-5166-4F68-8BFF-B25CB311B90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460D-B1A7-4E9C-9FE6-12B9EEC39AF8}" type="datetimeFigureOut">
              <a:rPr lang="ru-RU"/>
              <a:pPr>
                <a:defRPr/>
              </a:pPr>
              <a:t>06.03.2025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59F2A-A00A-43CC-9161-B47356ECE3D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7C427-AC49-49B3-A2EB-2316143FF7E0}" type="datetimeFigureOut">
              <a:rPr lang="ru-RU"/>
              <a:pPr>
                <a:defRPr/>
              </a:pPr>
              <a:t>06.03.2025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804C3-3D18-408D-8F16-6A534FBFBB9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F11FB-03D8-40F1-97CD-FA2387F1CEC8}" type="datetimeFigureOut">
              <a:rPr lang="ru-RU"/>
              <a:pPr>
                <a:defRPr/>
              </a:pPr>
              <a:t>06.03.2025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E3CA1-484B-46A1-93D4-F56B941C4AA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0BB6E-C31F-431C-B789-6B03F7A16E1E}" type="datetimeFigureOut">
              <a:rPr lang="ru-RU"/>
              <a:pPr>
                <a:defRPr/>
              </a:pPr>
              <a:t>06.03.2025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B485D-BA4F-409E-BD7D-26F8BE46F5A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38B7D-3D2E-4D74-B108-AE28153C232C}" type="datetimeFigureOut">
              <a:rPr lang="ru-RU"/>
              <a:pPr>
                <a:defRPr/>
              </a:pPr>
              <a:t>06.03.2025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729CE-D97C-4A3C-B5AC-17CA0A4944C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2876C-F532-48D9-82FD-3F599BFCC921}" type="datetimeFigureOut">
              <a:rPr lang="ru-RU"/>
              <a:pPr>
                <a:defRPr/>
              </a:pPr>
              <a:t>06.03.2025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426A7-2820-4472-8DB0-6043AA6ECF9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703AF-7C2E-4E89-9C4E-3AC58E15E2AD}" type="datetimeFigureOut">
              <a:rPr lang="ru-RU"/>
              <a:pPr>
                <a:defRPr/>
              </a:pPr>
              <a:t>06.03.2025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64638-185E-44F6-8651-C5AC760CE79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7B152-29CF-4CFB-9C39-664AB46480C7}" type="datetimeFigureOut">
              <a:rPr lang="ru-RU"/>
              <a:pPr>
                <a:defRPr/>
              </a:pPr>
              <a:t>06.03.2025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33313-76CC-4CBA-88FA-3F6D9EBF3F6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50BB8-AC30-4C9B-A9B1-62E16F5902AE}" type="datetimeFigureOut">
              <a:rPr lang="ru-RU"/>
              <a:pPr>
                <a:defRPr/>
              </a:pPr>
              <a:t>06.03.2025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FE74A-0E20-4906-8E7A-FC8BF414468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6BC76-7428-48D7-BFAC-57A2068746BA}" type="datetimeFigureOut">
              <a:rPr lang="ru-RU"/>
              <a:pPr>
                <a:defRPr/>
              </a:pPr>
              <a:t>06.03.2025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35D96-4A8E-4102-A205-1393EC0E806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1D392-4173-4928-8639-8F6469708BF8}" type="datetimeFigureOut">
              <a:rPr lang="ru-RU"/>
              <a:pPr>
                <a:defRPr/>
              </a:pPr>
              <a:t>06.03.2025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CF3F1-25D5-4B78-BD68-08F88CC2880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Palatino Linotype" pitchFamily="18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B69A50-3236-4914-B36F-5B04A31215AD}" type="datetimeFigureOut">
              <a:rPr lang="ru-RU"/>
              <a:pPr>
                <a:defRPr/>
              </a:pPr>
              <a:t>06.03.2025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119A18E1-1636-4926-8AA1-481885DE45E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Palatino Linotype" panose="02040502050505030304" pitchFamily="18" charset="0"/>
        </a:defRPr>
      </a:lvl2pPr>
      <a:lvl3pPr algn="ctr" defTabSz="6858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Palatino Linotype" panose="02040502050505030304" pitchFamily="18" charset="0"/>
        </a:defRPr>
      </a:lvl3pPr>
      <a:lvl4pPr algn="ctr" defTabSz="6858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Palatino Linotype" panose="02040502050505030304" pitchFamily="18" charset="0"/>
        </a:defRPr>
      </a:lvl4pPr>
      <a:lvl5pPr algn="ctr" defTabSz="6858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Palatino Linotype" panose="02040502050505030304" pitchFamily="18" charset="0"/>
        </a:defRPr>
      </a:lvl5pPr>
      <a:lvl6pPr marL="457200" algn="ctr" defTabSz="6858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Palatino Linotype" panose="02040502050505030304" pitchFamily="18" charset="0"/>
        </a:defRPr>
      </a:lvl6pPr>
      <a:lvl7pPr marL="914400" algn="ctr" defTabSz="6858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Palatino Linotype" panose="02040502050505030304" pitchFamily="18" charset="0"/>
        </a:defRPr>
      </a:lvl7pPr>
      <a:lvl8pPr marL="1371600" algn="ctr" defTabSz="6858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Palatino Linotype" panose="02040502050505030304" pitchFamily="18" charset="0"/>
        </a:defRPr>
      </a:lvl8pPr>
      <a:lvl9pPr marL="1828800" algn="ctr" defTabSz="6858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Palatino Linotype" panose="02040502050505030304" pitchFamily="18" charset="0"/>
        </a:defRPr>
      </a:lvl9pPr>
    </p:titleStyle>
    <p:bodyStyle>
      <a:lvl1pPr marL="257175" indent="-257175" algn="l" defTabSz="6858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C957E4-77B8-43D1-A0C6-9BC321441EC7}" type="datetimeFigureOut">
              <a:rPr lang="ru-RU"/>
              <a:pPr>
                <a:defRPr/>
              </a:pPr>
              <a:t>06.03.2025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Palatino Linotype" pitchFamily="18" charset="0"/>
              </a:defRPr>
            </a:lvl1pPr>
          </a:lstStyle>
          <a:p>
            <a:fld id="{1F70B3D4-9770-49E5-9E65-8817DE0C602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956376" cy="1470025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Опыт работы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«Игровое пособие «Чудо-крестики»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В.В.Воскобовича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797152"/>
            <a:ext cx="7584338" cy="1752600"/>
          </a:xfrm>
        </p:spPr>
        <p:txBody>
          <a:bodyPr/>
          <a:lstStyle/>
          <a:p>
            <a:r>
              <a:rPr lang="ru-RU" sz="2400" dirty="0" err="1" smtClean="0">
                <a:solidFill>
                  <a:srgbClr val="002060"/>
                </a:solidFill>
                <a:latin typeface="Cambria" pitchFamily="18" charset="0"/>
              </a:rPr>
              <a:t>Шарунова</a:t>
            </a: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 Лариса Геннадьевна, </a:t>
            </a:r>
            <a:endParaRPr lang="ru-RU" sz="2400" dirty="0" smtClean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МДОАУ «ЦРР - д/с </a:t>
            </a: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№</a:t>
            </a: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120 г. Орска «Крепыш»,</a:t>
            </a:r>
            <a:endParaRPr lang="ru-RU" sz="2400" dirty="0" smtClean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воспитатель,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Первой квалификационной </a:t>
            </a: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категории</a:t>
            </a:r>
          </a:p>
          <a:p>
            <a:endParaRPr lang="ru-RU" dirty="0"/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69850"/>
            <a:ext cx="5205413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ольга\Documents\Мои разработки для РИВ\Материалы на конкурс\сммолети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0"/>
            <a:ext cx="34655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Рассказ «Юные зоологи»</a:t>
            </a:r>
            <a:r>
              <a:rPr lang="ru-RU" sz="4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Чудо-крестики</a:t>
            </a:r>
            <a:r>
              <a:rPr lang="ru-RU" sz="4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3)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Девочка Маша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Мальчик Ваня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316835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132856"/>
            <a:ext cx="324036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  Бабочка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Сачок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C:\Users\alina\AppData\Local\Microsoft\Windows\INetCache\Content.Word\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3384376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132856"/>
            <a:ext cx="345638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Ель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Муравьишка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132856"/>
            <a:ext cx="3528392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204864"/>
            <a:ext cx="331236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Младший брат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4038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Сорока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309634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132856"/>
            <a:ext cx="324036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pPr algn="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Дятел </a:t>
            </a:r>
            <a:r>
              <a:rPr lang="ru-RU" dirty="0" smtClean="0"/>
              <a:t>                 </a:t>
            </a:r>
            <a:r>
              <a:rPr lang="ru-RU" b="1" dirty="0" smtClean="0">
                <a:solidFill>
                  <a:srgbClr val="002060"/>
                </a:solidFill>
              </a:rPr>
              <a:t>Сова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    </a:t>
            </a:r>
            <a:r>
              <a:rPr lang="ru-RU" b="1" dirty="0" smtClean="0">
                <a:solidFill>
                  <a:srgbClr val="002060"/>
                </a:solidFill>
              </a:rPr>
              <a:t>Белка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237626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060848"/>
            <a:ext cx="244827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060848"/>
            <a:ext cx="252028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29614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Червячок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492896"/>
            <a:ext cx="568863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</a:rPr>
              <a:t>Конструирование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– это всегда: </a:t>
            </a:r>
            <a:endParaRPr lang="ru-RU" alt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ru-RU" altLang="ru-RU" sz="2400" b="1" smtClean="0"/>
              <a:t>развитие мелкой моторики и координации</a:t>
            </a:r>
            <a:r>
              <a:rPr lang="ru-RU" altLang="ru-RU" sz="2400" smtClean="0"/>
              <a:t> «глаз – рука»; </a:t>
            </a:r>
          </a:p>
          <a:p>
            <a:pPr algn="just" eaLnBrk="1" hangingPunct="1"/>
            <a:r>
              <a:rPr lang="ru-RU" altLang="ru-RU" sz="2400" b="1" smtClean="0"/>
              <a:t>сенсорное развитие </a:t>
            </a:r>
            <a:r>
              <a:rPr lang="ru-RU" altLang="ru-RU" sz="2400" smtClean="0"/>
              <a:t>(учет формы и размера элемента); </a:t>
            </a:r>
          </a:p>
          <a:p>
            <a:pPr algn="just" eaLnBrk="1" hangingPunct="1"/>
            <a:r>
              <a:rPr lang="ru-RU" altLang="ru-RU" sz="2400" b="1" smtClean="0"/>
              <a:t>формирование элементарных математических представлений </a:t>
            </a:r>
            <a:r>
              <a:rPr lang="ru-RU" altLang="ru-RU" sz="2400" smtClean="0"/>
              <a:t>(учет количества элементов, их взаимного расположения и соединения); </a:t>
            </a:r>
          </a:p>
          <a:p>
            <a:pPr algn="just" eaLnBrk="1" hangingPunct="1"/>
            <a:r>
              <a:rPr lang="ru-RU" altLang="ru-RU" sz="2400" b="1" smtClean="0"/>
              <a:t>развитие мышления </a:t>
            </a:r>
            <a:r>
              <a:rPr lang="ru-RU" altLang="ru-RU" sz="2400" smtClean="0"/>
              <a:t>(работа со схемами, анализ изображения и его синтез); </a:t>
            </a:r>
          </a:p>
          <a:p>
            <a:pPr algn="just" eaLnBrk="1" hangingPunct="1"/>
            <a:r>
              <a:rPr lang="ru-RU" altLang="ru-RU" sz="2400" b="1" smtClean="0"/>
              <a:t>развитие творческих способностей</a:t>
            </a:r>
            <a:r>
              <a:rPr lang="ru-RU" altLang="ru-RU" sz="2400" smtClean="0"/>
              <a:t> (речи, воображения, расширение словарного запаса). </a:t>
            </a:r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70498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G:\воспитатель года\ЯНВАРЬ 2020\мастер класс\8fb0fa0d82a359086265fb85052581a2.jpg"/>
          <p:cNvPicPr>
            <a:picLocks noChangeAspect="1" noChangeArrowheads="1"/>
          </p:cNvPicPr>
          <p:nvPr/>
        </p:nvPicPr>
        <p:blipFill>
          <a:blip r:embed="rId2" cstate="print"/>
          <a:srcRect l="2051" t="5658" r="3250"/>
          <a:stretch>
            <a:fillRect/>
          </a:stretch>
        </p:blipFill>
        <p:spPr bwMode="auto">
          <a:xfrm>
            <a:off x="714347" y="851532"/>
            <a:ext cx="1265365" cy="1205110"/>
          </a:xfrm>
          <a:prstGeom prst="rect">
            <a:avLst/>
          </a:prstGeom>
          <a:noFill/>
        </p:spPr>
      </p:pic>
      <p:pic>
        <p:nvPicPr>
          <p:cNvPr id="9218" name="Picture 2" descr="E:\МБДОУ №1 Чебурашка\Воскобович В.В\Картинки Воскобович\ворон Мет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5700" y="427464"/>
            <a:ext cx="1330041" cy="14893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3712" y="2074971"/>
            <a:ext cx="8075240" cy="431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–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 очень понравилось пособие, я возьму эту игру себе в работу.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–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 понравилось это пособие, но я не буду его применять по разным причинам.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–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с данное пособие уже применяю в работе с детьми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305800" cy="2436880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rgbClr val="000066"/>
                </a:solidFill>
              </a:rPr>
              <a:t>Спасибо за внимание!</a:t>
            </a:r>
            <a:endParaRPr lang="ru-RU" sz="5400" b="1" i="1" dirty="0">
              <a:solidFill>
                <a:srgbClr val="00006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286124"/>
            <a:ext cx="6572296" cy="335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E:\МБДОУ №1 Чебурашка\Воскобович В.В\Картинки Воскобович\малыш Ге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714620"/>
            <a:ext cx="3738572" cy="3738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92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4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опыта работы</a:t>
            </a:r>
            <a:r>
              <a:rPr lang="en-US" sz="4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dirty="0">
              <a:solidFill>
                <a:srgbClr val="66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3"/>
            <a:ext cx="8229600" cy="1571636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000066"/>
                </a:solidFill>
              </a:rPr>
              <a:t>повышение профессиональной компетентности педагогов по использованию  игрового пособия «</a:t>
            </a:r>
            <a:r>
              <a:rPr lang="ru-RU" sz="2400" b="1" dirty="0" err="1" smtClean="0">
                <a:solidFill>
                  <a:srgbClr val="000066"/>
                </a:solidFill>
              </a:rPr>
              <a:t>Чудо-крестки</a:t>
            </a:r>
            <a:r>
              <a:rPr lang="ru-RU" sz="2400" b="1" dirty="0" smtClean="0">
                <a:solidFill>
                  <a:srgbClr val="000066"/>
                </a:solidFill>
              </a:rPr>
              <a:t>» В. В. </a:t>
            </a:r>
            <a:r>
              <a:rPr lang="ru-RU" sz="2400" b="1" dirty="0" err="1" smtClean="0">
                <a:solidFill>
                  <a:srgbClr val="000066"/>
                </a:solidFill>
              </a:rPr>
              <a:t>Воскобовича</a:t>
            </a:r>
            <a:r>
              <a:rPr lang="ru-RU" sz="2400" b="1" dirty="0" smtClean="0">
                <a:solidFill>
                  <a:srgbClr val="000066"/>
                </a:solidFill>
              </a:rPr>
              <a:t> при организации работы с детьми.</a:t>
            </a:r>
          </a:p>
          <a:p>
            <a:pPr algn="ctr">
              <a:buNone/>
            </a:pP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71472" y="2500306"/>
            <a:ext cx="8229600" cy="43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Задачи: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928934"/>
            <a:ext cx="79296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систематизировать и углублять знания педагогов по технологии развивающего обучения В.В. </a:t>
            </a:r>
            <a:r>
              <a:rPr lang="ru-RU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en-US" sz="2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сформировать навыки практического использования пособия «</a:t>
            </a:r>
            <a:r>
              <a:rPr lang="ru-RU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Чудо-крестики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в непосредственно образовательной и самостоятельной деятельности детей;</a:t>
            </a:r>
          </a:p>
          <a:p>
            <a:pPr algn="just"/>
            <a:endParaRPr lang="ru-RU" sz="2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создать атмосферу сотрудничества и сотворчества педагогов.</a:t>
            </a:r>
            <a:endParaRPr lang="ru-RU" sz="2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7"/>
            <a:ext cx="8229600" cy="4143403"/>
          </a:xfrm>
        </p:spPr>
        <p:txBody>
          <a:bodyPr/>
          <a:lstStyle/>
          <a:p>
            <a:pPr algn="r">
              <a:buNone/>
            </a:pP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«Без игры нет, и не может быть полноценного умственного развития. Игра – это огромное светлое окно, через которое в духовный мир ребенка вливается живительный поток представлений, понятий. Игра – это искра, зажигающая огонек пытливости и любознательности».</a:t>
            </a:r>
            <a:b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В.А.Сухомлинский </a:t>
            </a:r>
            <a:endParaRPr lang="ru-RU" b="1" i="1" dirty="0" smtClean="0">
              <a:solidFill>
                <a:schemeClr val="tx2"/>
              </a:solidFill>
            </a:endParaRPr>
          </a:p>
          <a:p>
            <a:pPr algn="r">
              <a:buNone/>
            </a:pPr>
            <a:endParaRPr lang="ru-RU" dirty="0"/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4143137"/>
            <a:ext cx="4786345" cy="244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4_22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357166"/>
            <a:ext cx="24098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57488" y="642918"/>
            <a:ext cx="7229468" cy="43971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Вячеслав Вадимович </a:t>
            </a:r>
            <a:br>
              <a:rPr lang="ru-RU" sz="4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Воскобович</a:t>
            </a:r>
            <a:endParaRPr lang="ru-RU" sz="4000" dirty="0">
              <a:solidFill>
                <a:srgbClr val="66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2071678"/>
            <a:ext cx="50006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</a:rPr>
              <a:t>Физик по образованию, один из первых  российских изобретателей развивающих игр для детей</a:t>
            </a:r>
            <a:endParaRPr lang="ru-RU" sz="2000" b="1" dirty="0">
              <a:solidFill>
                <a:srgbClr val="000066"/>
              </a:solidFill>
            </a:endParaRPr>
          </a:p>
        </p:txBody>
      </p:sp>
      <p:pic>
        <p:nvPicPr>
          <p:cNvPr id="9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4000504"/>
            <a:ext cx="5205413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ольга\Documents\Мои разработки для РИВ\Материалы на конкурс\сммолети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143248"/>
            <a:ext cx="34655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2071678"/>
            <a:ext cx="6972320" cy="4054485"/>
          </a:xfrm>
        </p:spPr>
        <p:txBody>
          <a:bodyPr/>
          <a:lstStyle/>
          <a:p>
            <a:pPr>
              <a:buFontTx/>
              <a:buChar char="-"/>
            </a:pPr>
            <a:r>
              <a:rPr lang="ru-RU" b="1" i="1" dirty="0" smtClean="0">
                <a:solidFill>
                  <a:schemeClr val="tx2"/>
                </a:solidFill>
              </a:rPr>
              <a:t>Познание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chemeClr val="tx2"/>
                </a:solidFill>
              </a:rPr>
              <a:t> Интерес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chemeClr val="tx2"/>
                </a:solidFill>
              </a:rPr>
              <a:t> Творчество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71472" y="857232"/>
            <a:ext cx="8229600" cy="43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принципы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технологии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4000504"/>
            <a:ext cx="5205413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Игры разработаны, исходя из интересов детей</a:t>
            </a:r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-Широкий возрастной диапазон</a:t>
            </a:r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Систематизированный по возрастам и образовательным задачам готовый развивающий дидактический материал</a:t>
            </a:r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Многофункциональность и универсальность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Методическое сопровождение.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Особенности развивающих игр </a:t>
            </a:r>
            <a:r>
              <a:rPr lang="ru-RU" sz="40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Воскобовича</a:t>
            </a:r>
            <a:endParaRPr lang="ru-RU" sz="4000" dirty="0">
              <a:solidFill>
                <a:srgbClr val="660066"/>
              </a:solidFill>
            </a:endParaRPr>
          </a:p>
        </p:txBody>
      </p:sp>
      <p:pic>
        <p:nvPicPr>
          <p:cNvPr id="5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9398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4714884"/>
            <a:ext cx="1439862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43971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Конструктор - головоломка </a:t>
            </a:r>
            <a:br>
              <a:rPr lang="ru-RU" sz="4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Чудо-крестики</a:t>
            </a:r>
            <a:r>
              <a:rPr lang="ru-RU" sz="4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8194" name="Picture 2" descr="E:\МБДОУ №1 Чебурашка\Воскобович В.В\Картинки Воскобович\чудо-крестики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854" t="4103" r="18432" b="4349"/>
          <a:stretch>
            <a:fillRect/>
          </a:stretch>
        </p:blipFill>
        <p:spPr bwMode="auto">
          <a:xfrm>
            <a:off x="467544" y="1714488"/>
            <a:ext cx="2592288" cy="3667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E:\МБДОУ №1 Чебурашка\Воскобович В.В\Картинки Воскобович\чудо-крестики 2.jpeg"/>
          <p:cNvPicPr>
            <a:picLocks noChangeAspect="1" noChangeArrowheads="1"/>
          </p:cNvPicPr>
          <p:nvPr/>
        </p:nvPicPr>
        <p:blipFill>
          <a:blip r:embed="rId3" cstate="print"/>
          <a:srcRect l="16250" t="2500" r="17500" b="3750"/>
          <a:stretch>
            <a:fillRect/>
          </a:stretch>
        </p:blipFill>
        <p:spPr bwMode="auto">
          <a:xfrm>
            <a:off x="3275856" y="1714488"/>
            <a:ext cx="2574625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E:\МБДОУ №1 Чебурашка\Воскобович В.В\Картинки Воскобович\чудо-крестики 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714488"/>
            <a:ext cx="2605042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00034" y="1928802"/>
            <a:ext cx="8229600" cy="107157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660066"/>
                </a:solidFill>
                <a:cs typeface="Times New Roman" pitchFamily="18" charset="0"/>
              </a:rPr>
              <a:t>Практическая работа</a:t>
            </a:r>
            <a:endParaRPr lang="ru-RU" sz="4000" b="1" i="1" dirty="0">
              <a:solidFill>
                <a:srgbClr val="660066"/>
              </a:solidFill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357562"/>
            <a:ext cx="6429420" cy="328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9398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ольга\Documents\Мои разработки для РИВ\Материалы на конкурс\сммолети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253" y="285728"/>
            <a:ext cx="418007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4005263"/>
            <a:ext cx="53022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1"/>
          <p:cNvSpPr txBox="1">
            <a:spLocks/>
          </p:cNvSpPr>
          <p:nvPr/>
        </p:nvSpPr>
        <p:spPr bwMode="auto">
          <a:xfrm>
            <a:off x="457200" y="260350"/>
            <a:ext cx="3898776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 dirty="0">
                <a:solidFill>
                  <a:srgbClr val="A50021"/>
                </a:solidFill>
                <a:cs typeface="Times New Roman" panose="02020603050405020304" pitchFamily="18" charset="0"/>
              </a:rPr>
              <a:t>Названия моделей для построения схемы</a:t>
            </a:r>
          </a:p>
        </p:txBody>
      </p:sp>
      <p:sp>
        <p:nvSpPr>
          <p:cNvPr id="12292" name="Содержимое 2"/>
          <p:cNvSpPr txBox="1">
            <a:spLocks/>
          </p:cNvSpPr>
          <p:nvPr/>
        </p:nvSpPr>
        <p:spPr bwMode="auto">
          <a:xfrm>
            <a:off x="455426" y="1124744"/>
            <a:ext cx="2964446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alt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Маша </a:t>
            </a:r>
          </a:p>
          <a:p>
            <a:pPr eaLnBrk="1" hangingPunct="1">
              <a:buFontTx/>
              <a:buChar char="-"/>
            </a:pPr>
            <a:r>
              <a:rPr lang="ru-RU" alt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 Ваня</a:t>
            </a:r>
          </a:p>
          <a:p>
            <a:pPr eaLnBrk="1" hangingPunct="1">
              <a:buFontTx/>
              <a:buChar char="-"/>
            </a:pPr>
            <a:r>
              <a:rPr lang="ru-RU" alt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</a:t>
            </a:r>
          </a:p>
          <a:p>
            <a:pPr eaLnBrk="1" hangingPunct="1">
              <a:buFontTx/>
              <a:buChar char="-"/>
            </a:pPr>
            <a:r>
              <a:rPr lang="ru-RU" alt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Сачок</a:t>
            </a:r>
          </a:p>
          <a:p>
            <a:pPr eaLnBrk="1" hangingPunct="1">
              <a:buFontTx/>
              <a:buChar char="-"/>
            </a:pPr>
            <a:r>
              <a:rPr lang="ru-RU" alt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 </a:t>
            </a:r>
          </a:p>
          <a:p>
            <a:pPr eaLnBrk="1" hangingPunct="1">
              <a:buFontTx/>
              <a:buChar char="-"/>
            </a:pPr>
            <a:r>
              <a:rPr lang="ru-RU" altLang="ru-RU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Муравьишка</a:t>
            </a:r>
            <a:r>
              <a:rPr lang="ru-RU" alt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ru-RU" alt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 брат</a:t>
            </a:r>
          </a:p>
          <a:p>
            <a:pPr eaLnBrk="1" hangingPunct="1">
              <a:buFontTx/>
              <a:buChar char="-"/>
            </a:pPr>
            <a:r>
              <a:rPr lang="ru-RU" alt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Сорока </a:t>
            </a:r>
          </a:p>
          <a:p>
            <a:pPr eaLnBrk="1" hangingPunct="1">
              <a:buFontTx/>
              <a:buChar char="-"/>
            </a:pPr>
            <a:r>
              <a:rPr lang="ru-RU" alt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Дятел </a:t>
            </a:r>
          </a:p>
          <a:p>
            <a:pPr eaLnBrk="1" hangingPunct="1">
              <a:buFontTx/>
              <a:buChar char="-"/>
            </a:pPr>
            <a:r>
              <a:rPr lang="ru-RU" alt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Сова </a:t>
            </a:r>
          </a:p>
          <a:p>
            <a:pPr eaLnBrk="1" hangingPunct="1">
              <a:buFontTx/>
              <a:buChar char="-"/>
            </a:pPr>
            <a:r>
              <a:rPr lang="ru-RU" alt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Белка </a:t>
            </a:r>
          </a:p>
          <a:p>
            <a:pPr eaLnBrk="1" hangingPunct="1">
              <a:buFontTx/>
              <a:buChar char="-"/>
            </a:pPr>
            <a:r>
              <a:rPr lang="ru-RU" alt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Червячок 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520741" y="810983"/>
            <a:ext cx="4536504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marL="0" indent="0" eaLnBrk="1" hangingPunct="1">
              <a:buNone/>
            </a:pPr>
            <a:r>
              <a:rPr lang="ru-RU" altLang="ru-RU" sz="24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Схемы  разного уровня:</a:t>
            </a:r>
          </a:p>
          <a:p>
            <a:pPr eaLnBrk="1" hangingPunct="1">
              <a:buFontTx/>
              <a:buChar char="-"/>
            </a:pPr>
            <a:r>
              <a:rPr lang="ru-RU" altLang="ru-RU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рисунок </a:t>
            </a:r>
            <a:r>
              <a:rPr lang="ru-RU" altLang="ru-RU" sz="2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(схема модели цветная)</a:t>
            </a:r>
          </a:p>
          <a:p>
            <a:pPr eaLnBrk="1" hangingPunct="1">
              <a:buFontTx/>
              <a:buChar char="-"/>
            </a:pPr>
            <a:r>
              <a:rPr lang="ru-RU" altLang="ru-RU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контур </a:t>
            </a:r>
            <a:r>
              <a:rPr lang="ru-RU" altLang="ru-RU" sz="2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(схема с прорисованными деталями, но не цветная)</a:t>
            </a:r>
          </a:p>
          <a:p>
            <a:pPr eaLnBrk="1" hangingPunct="1">
              <a:buFontTx/>
              <a:buChar char="-"/>
            </a:pPr>
            <a:r>
              <a:rPr lang="ru-RU" altLang="ru-RU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силуэт </a:t>
            </a:r>
            <a:r>
              <a:rPr lang="ru-RU" altLang="ru-RU" sz="2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(схема без цвета и деталей, только контур модели)</a:t>
            </a:r>
          </a:p>
        </p:txBody>
      </p:sp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067" y="1631300"/>
            <a:ext cx="7350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850" y="2835163"/>
            <a:ext cx="7350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232" y="4214189"/>
            <a:ext cx="7350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97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няк вебинар 10.12.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Возняк вебинар 10.12.</Template>
  <TotalTime>456</TotalTime>
  <Words>384</Words>
  <Application>Microsoft Office PowerPoint</Application>
  <PresentationFormat>Экран (4:3)</PresentationFormat>
  <Paragraphs>69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Возняк вебинар 10.12.</vt:lpstr>
      <vt:lpstr>1_Тема Office</vt:lpstr>
      <vt:lpstr>2_Тема Office</vt:lpstr>
      <vt:lpstr>Опыт работы «Игровое пособие «Чудо-крестики» В.В.Воскобовича»</vt:lpstr>
      <vt:lpstr>Цель опыта работы:</vt:lpstr>
      <vt:lpstr>Презентация PowerPoint</vt:lpstr>
      <vt:lpstr>Вячеслав Вадимович  Воскобович</vt:lpstr>
      <vt:lpstr>Презентация PowerPoint</vt:lpstr>
      <vt:lpstr>Особенности развивающих игр Воскобовича</vt:lpstr>
      <vt:lpstr>Конструктор - головоломка  «Чудо-крестики»</vt:lpstr>
      <vt:lpstr>Презентация PowerPoint</vt:lpstr>
      <vt:lpstr>Презентация PowerPoint</vt:lpstr>
      <vt:lpstr>Рассказ «Юные зоологи» (Чудо-крестики 3) </vt:lpstr>
      <vt:lpstr>Презентация PowerPoint</vt:lpstr>
      <vt:lpstr>Презентация PowerPoint</vt:lpstr>
      <vt:lpstr>Презентация PowerPoint</vt:lpstr>
      <vt:lpstr>Презентация PowerPoint</vt:lpstr>
      <vt:lpstr>Червячок</vt:lpstr>
      <vt:lpstr>Конструирование – это всегда: </vt:lpstr>
      <vt:lpstr>Рефлексия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«Развивающие игры  В.В. Воскобовича»</dc:title>
  <dc:creator>Лариса</dc:creator>
  <cp:lastModifiedBy>МДОАУ №120</cp:lastModifiedBy>
  <cp:revision>50</cp:revision>
  <dcterms:created xsi:type="dcterms:W3CDTF">2020-01-14T12:15:30Z</dcterms:created>
  <dcterms:modified xsi:type="dcterms:W3CDTF">2025-03-06T03:53:26Z</dcterms:modified>
</cp:coreProperties>
</file>