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7" r:id="rId5"/>
    <p:sldId id="260" r:id="rId6"/>
    <p:sldId id="259" r:id="rId7"/>
    <p:sldId id="261" r:id="rId8"/>
    <p:sldId id="269" r:id="rId9"/>
    <p:sldId id="272" r:id="rId10"/>
    <p:sldId id="262" r:id="rId11"/>
    <p:sldId id="268" r:id="rId12"/>
    <p:sldId id="263" r:id="rId13"/>
    <p:sldId id="264" r:id="rId14"/>
    <p:sldId id="273" r:id="rId15"/>
    <p:sldId id="265" r:id="rId16"/>
    <p:sldId id="266" r:id="rId17"/>
    <p:sldId id="274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4" autoAdjust="0"/>
    <p:restoredTop sz="9466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500042"/>
            <a:ext cx="70723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МДОАУ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ЦРР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 120 г. Орска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Крепыш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1357298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«Свистулька - детская народная игрушка»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286124"/>
            <a:ext cx="5643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составу участников – групповой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тематике – музыкально-познавательны</a:t>
            </a:r>
            <a:r>
              <a:rPr lang="ru-RU" dirty="0" smtClean="0"/>
              <a:t>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времени - краткосрочный</a:t>
            </a:r>
            <a:r>
              <a:rPr lang="ru-RU" dirty="0" smtClean="0"/>
              <a:t> (2 недели)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6282" y="592933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Хавронина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Светлана Андреевна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 1 категории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Игры-пляски под звуки свистульки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1" name="Picture 1" descr="E:\маме\книги\планы\конспекты и планы\Консультации\проект\Новая папка\IMG_20260313_112731_713.jpg"/>
          <p:cNvPicPr>
            <a:picLocks noChangeAspect="1" noChangeArrowheads="1"/>
          </p:cNvPicPr>
          <p:nvPr/>
        </p:nvPicPr>
        <p:blipFill>
          <a:blip r:embed="rId2" cstate="print"/>
          <a:srcRect l="7143" t="9302" r="9999" b="4651"/>
          <a:stretch>
            <a:fillRect/>
          </a:stretch>
        </p:blipFill>
        <p:spPr bwMode="auto">
          <a:xfrm>
            <a:off x="142844" y="857232"/>
            <a:ext cx="4524890" cy="264320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E:\маме\книги\планы\конспекты и планы\Консультации\проект\Новая папка\IMG_20260313_112843_180.jpg"/>
          <p:cNvPicPr>
            <a:picLocks noChangeAspect="1" noChangeArrowheads="1"/>
          </p:cNvPicPr>
          <p:nvPr/>
        </p:nvPicPr>
        <p:blipFill>
          <a:blip r:embed="rId3" cstate="print"/>
          <a:srcRect l="7937" r="6347" b="9698"/>
          <a:stretch>
            <a:fillRect/>
          </a:stretch>
        </p:blipFill>
        <p:spPr bwMode="auto">
          <a:xfrm>
            <a:off x="1428728" y="3836461"/>
            <a:ext cx="4857784" cy="28786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маме\книги\планы\конспекты и планы\Консультации\проект\Новая папка\IMG_20260313_112946_164.jpg"/>
          <p:cNvPicPr>
            <a:picLocks noChangeAspect="1" noChangeArrowheads="1"/>
          </p:cNvPicPr>
          <p:nvPr/>
        </p:nvPicPr>
        <p:blipFill>
          <a:blip r:embed="rId4" cstate="print"/>
          <a:srcRect l="12857" t="14286" r="10000"/>
          <a:stretch>
            <a:fillRect/>
          </a:stretch>
        </p:blipFill>
        <p:spPr bwMode="auto">
          <a:xfrm>
            <a:off x="4429124" y="1071546"/>
            <a:ext cx="4572032" cy="2857520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929454" y="4143380"/>
            <a:ext cx="220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Игра «Ходит Ваня»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Частушки о свистульках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маме\книги\планы\конспекты и планы\Консультации\проект\Новая папка\IMG_20260313_113325_95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6667" t="8889" r="8331" b="17035"/>
          <a:stretch>
            <a:fillRect/>
          </a:stretch>
        </p:blipFill>
        <p:spPr bwMode="auto">
          <a:xfrm>
            <a:off x="3214678" y="3143248"/>
            <a:ext cx="5429288" cy="348031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маме\книги\планы\конспекты и планы\Консультации\проект\Новая папка\IMG_20260313_113320_263.jpg"/>
          <p:cNvPicPr>
            <a:picLocks noChangeAspect="1" noChangeArrowheads="1"/>
          </p:cNvPicPr>
          <p:nvPr/>
        </p:nvPicPr>
        <p:blipFill>
          <a:blip r:embed="rId3" cstate="print"/>
          <a:srcRect r="1611" b="19711"/>
          <a:stretch>
            <a:fillRect/>
          </a:stretch>
        </p:blipFill>
        <p:spPr bwMode="auto">
          <a:xfrm>
            <a:off x="500034" y="1285860"/>
            <a:ext cx="5135844" cy="235745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Оркестр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Свистопляс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Русская народная песня «Светит месяц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обработка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 Новикова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E:\маме\книги\планы\конспекты и планы\Консультации\проект\Новая папка\IMG_20260313_112351_036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5747" t="16347" r="11494" b="8046"/>
          <a:stretch>
            <a:fillRect/>
          </a:stretch>
        </p:blipFill>
        <p:spPr bwMode="auto">
          <a:xfrm>
            <a:off x="357158" y="1357298"/>
            <a:ext cx="5143536" cy="2643206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маме\книги\планы\конспекты и планы\Консультации\проект\Новая папка\IMG_20260313_112351_975.jpg"/>
          <p:cNvPicPr>
            <a:picLocks noChangeAspect="1" noChangeArrowheads="1"/>
          </p:cNvPicPr>
          <p:nvPr/>
        </p:nvPicPr>
        <p:blipFill>
          <a:blip r:embed="rId3" cstate="print"/>
          <a:srcRect l="6349" t="14109" r="12698" b="6878"/>
          <a:stretch>
            <a:fillRect/>
          </a:stretch>
        </p:blipFill>
        <p:spPr bwMode="auto">
          <a:xfrm>
            <a:off x="3643306" y="3929066"/>
            <a:ext cx="4814411" cy="264320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ме\книги\планы\конспекты и планы\Консультации\проект\Новая папка\IMG_20260313_112032_526.jpg"/>
          <p:cNvPicPr>
            <a:picLocks noChangeAspect="1" noChangeArrowheads="1"/>
          </p:cNvPicPr>
          <p:nvPr/>
        </p:nvPicPr>
        <p:blipFill>
          <a:blip r:embed="rId2" cstate="print"/>
          <a:srcRect r="12108"/>
          <a:stretch>
            <a:fillRect/>
          </a:stretch>
        </p:blipFill>
        <p:spPr bwMode="auto">
          <a:xfrm>
            <a:off x="4000496" y="3714752"/>
            <a:ext cx="4643470" cy="297179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Музыкальная разминка «Повтори за соловьем»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E:\маме\книги\планы\конспекты и планы\Консультации\проект\Новая папка\IMG_20260313_112030_06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7679" t="11429" r="13432" b="14286"/>
          <a:stretch>
            <a:fillRect/>
          </a:stretch>
        </p:blipFill>
        <p:spPr bwMode="auto">
          <a:xfrm>
            <a:off x="285719" y="928670"/>
            <a:ext cx="5299927" cy="321471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42860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Заскрашиваем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игрушку - свистульку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250" r="13214" b="2857"/>
          <a:stretch>
            <a:fillRect/>
          </a:stretch>
        </p:blipFill>
        <p:spPr bwMode="auto">
          <a:xfrm>
            <a:off x="428596" y="928670"/>
            <a:ext cx="3357586" cy="242889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43050"/>
            <a:ext cx="4984784" cy="2803941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4176000" cy="2349000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«Самый звонкий свист»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Желающие демонстрируют возможности своих инструментов.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Номинации: «Самый долгий свист», «Самый мелодичный», «Самый смешной»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E:\маме\книги\планы\конспекты и планы\Консультации\проект\Новая папка\IMG_20260313_112507_370.jpg"/>
          <p:cNvPicPr>
            <a:picLocks noChangeAspect="1" noChangeArrowheads="1"/>
          </p:cNvPicPr>
          <p:nvPr/>
        </p:nvPicPr>
        <p:blipFill>
          <a:blip r:embed="rId2"/>
          <a:srcRect l="36586" t="52033" r="29268"/>
          <a:stretch>
            <a:fillRect/>
          </a:stretch>
        </p:blipFill>
        <p:spPr bwMode="auto">
          <a:xfrm>
            <a:off x="1785918" y="2000240"/>
            <a:ext cx="5500726" cy="400944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E:\маме\книги\планы\конспекты и планы\Консультации\проект\Новая папка\IMG_20260313_111734_431.jpg"/>
          <p:cNvPicPr>
            <a:picLocks noChangeAspect="1" noChangeArrowheads="1"/>
          </p:cNvPicPr>
          <p:nvPr/>
        </p:nvPicPr>
        <p:blipFill>
          <a:blip r:embed="rId2" cstate="print"/>
          <a:srcRect l="10547" r="15625"/>
          <a:stretch>
            <a:fillRect/>
          </a:stretch>
        </p:blipFill>
        <p:spPr bwMode="auto">
          <a:xfrm>
            <a:off x="714348" y="1000108"/>
            <a:ext cx="3000396" cy="228601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маме\книги\планы\конспекты и планы\Консультации\проект\Новая папка\IMG_20260313_111846_904.jpg"/>
          <p:cNvPicPr>
            <a:picLocks noChangeAspect="1" noChangeArrowheads="1"/>
          </p:cNvPicPr>
          <p:nvPr/>
        </p:nvPicPr>
        <p:blipFill>
          <a:blip r:embed="rId3" cstate="print"/>
          <a:srcRect l="25294" r="24119" b="13814"/>
          <a:stretch>
            <a:fillRect/>
          </a:stretch>
        </p:blipFill>
        <p:spPr bwMode="auto">
          <a:xfrm>
            <a:off x="5357818" y="1000108"/>
            <a:ext cx="3429024" cy="328614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Общая пляска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E:\маме\книги\планы\конспекты и планы\Консультации\проект\Новая папка\IMG_20260313_111743_338.jpg"/>
          <p:cNvPicPr>
            <a:picLocks noChangeAspect="1" noChangeArrowheads="1"/>
          </p:cNvPicPr>
          <p:nvPr/>
        </p:nvPicPr>
        <p:blipFill>
          <a:blip r:embed="rId4" cstate="print"/>
          <a:srcRect l="12121" r="13636"/>
          <a:stretch>
            <a:fillRect/>
          </a:stretch>
        </p:blipFill>
        <p:spPr bwMode="auto">
          <a:xfrm>
            <a:off x="1857356" y="3786190"/>
            <a:ext cx="3643338" cy="276038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над проектом показала неразрывную связь материальной культуры (игрушки) и устного народного творчества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Использование свистулек в обрядах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закликания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весны" подтверждает их роль как инструмента коммуникации, где звук имитировал голоса птиц и служил сигналом для пробуждения природы.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Через знакомство с глиняной свистулькой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закликушками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воспитанники прикоснулись к "живой старине", почувствовали связь поколений и осознали себя наследниками богатых народных традиций. Это помогло сформировать у детей уважение к труду. народных мастеров и любовь к родным истокам.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/>
              <a:t>Итогом проекта стало мероприятие «Свистопляска», которое показало, насколько глубоко дети погрузились в тему. Также мы с ребятами создали мини-музей игрушек-свистулек.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un9-11.userapi.com/s/v1/ig2/M7M2HcHly9ODhq5NEcnEpdaoyLXrMLYqj4u9yXPp0B4aos1ZrZ9NbmTMszDDmxaMWVBYlUU0_g2YzkVZcSPvdXZ7.jpg?quality=95&amp;as=32x42,48x64,72x96,108x143,160x212,240x319,360x478,480x637,540x717,640x850,720x956,768x1020&amp;from=bu&amp;cs=768x0"/>
          <p:cNvPicPr/>
          <p:nvPr/>
        </p:nvPicPr>
        <p:blipFill>
          <a:blip r:embed="rId2"/>
          <a:srcRect t="7810" b="32875"/>
          <a:stretch>
            <a:fillRect/>
          </a:stretch>
        </p:blipFill>
        <p:spPr bwMode="auto">
          <a:xfrm>
            <a:off x="2928926" y="4357694"/>
            <a:ext cx="3286148" cy="2292123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86512" y="607220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Мини-музей игрушек –свистулек «Такие разные свистульки»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24288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50072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1. ЭТАП ПОДГОТОВИТЕЛЬНЫЙ:</a:t>
            </a:r>
            <a:endParaRPr lang="ru-RU" dirty="0" smtClean="0"/>
          </a:p>
          <a:p>
            <a:r>
              <a:rPr lang="ru-RU" b="1" dirty="0" smtClean="0"/>
              <a:t>Определение цели и задач</a:t>
            </a:r>
            <a:r>
              <a:rPr lang="ru-RU" dirty="0" smtClean="0"/>
              <a:t>: зачем мы это делаем </a:t>
            </a:r>
          </a:p>
          <a:p>
            <a:r>
              <a:rPr lang="ru-RU" b="1" dirty="0" smtClean="0"/>
              <a:t>Создание развивающей среды:</a:t>
            </a:r>
            <a:r>
              <a:rPr lang="ru-RU" dirty="0" smtClean="0"/>
              <a:t> подбор коллекции свистулек, поиск аудиозаписей народных наигрышей и голосов птиц.</a:t>
            </a:r>
          </a:p>
          <a:p>
            <a:r>
              <a:rPr lang="ru-RU" b="1" dirty="0" smtClean="0"/>
              <a:t>Работа с родителями:</a:t>
            </a:r>
            <a:r>
              <a:rPr lang="ru-RU" dirty="0" smtClean="0"/>
              <a:t>  просьба принести домашние игрушки-забавы для мини-музея.</a:t>
            </a:r>
          </a:p>
          <a:p>
            <a:r>
              <a:rPr lang="ru-RU" b="1" dirty="0" smtClean="0"/>
              <a:t>Разработка конспектов</a:t>
            </a:r>
            <a:r>
              <a:rPr lang="ru-RU" dirty="0" smtClean="0"/>
              <a:t>: планирование музыкальных занятий и досугов.</a:t>
            </a:r>
          </a:p>
          <a:p>
            <a:r>
              <a:rPr lang="ru-RU" b="1" dirty="0" smtClean="0"/>
              <a:t>Подбор игр со свистулькой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Подбор наглядности по теме.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2. ЭТАП ОСНОВНОЙ:</a:t>
            </a:r>
            <a:endParaRPr lang="ru-RU" dirty="0" smtClean="0"/>
          </a:p>
          <a:p>
            <a:r>
              <a:rPr lang="ru-RU" b="1" dirty="0" smtClean="0"/>
              <a:t>Беседы</a:t>
            </a:r>
            <a:r>
              <a:rPr lang="ru-RU" dirty="0" smtClean="0"/>
              <a:t> об истории возникновения птичек-свистулек. </a:t>
            </a:r>
          </a:p>
          <a:p>
            <a:r>
              <a:rPr lang="ru-RU" b="1" dirty="0" smtClean="0"/>
              <a:t>Чтение сказки «Чудо-свистулька»</a:t>
            </a:r>
            <a:endParaRPr lang="ru-RU" dirty="0" smtClean="0"/>
          </a:p>
          <a:p>
            <a:r>
              <a:rPr lang="ru-RU" b="1" dirty="0" smtClean="0"/>
              <a:t>Слушание и восприятие:</a:t>
            </a:r>
            <a:r>
              <a:rPr lang="ru-RU" dirty="0" smtClean="0"/>
              <a:t> сравнение звучания глиняной свистульки с флейтой или дудочкой. Упражнение «Угадай, чей голосок?» (птичка, конь, петушок).</a:t>
            </a:r>
          </a:p>
          <a:p>
            <a:r>
              <a:rPr lang="ru-RU" b="1" dirty="0" smtClean="0"/>
              <a:t>Музыкально-ритмические движения:</a:t>
            </a:r>
            <a:r>
              <a:rPr lang="ru-RU" dirty="0" smtClean="0"/>
              <a:t> игры-пляски под звуки свистульки (например, «Ходит Ваня», «Соловейко»).</a:t>
            </a:r>
          </a:p>
          <a:p>
            <a:r>
              <a:rPr lang="ru-RU" b="1" dirty="0" smtClean="0"/>
              <a:t>Пение и </a:t>
            </a:r>
            <a:r>
              <a:rPr lang="ru-RU" b="1" dirty="0" err="1" smtClean="0"/>
              <a:t>попевки</a:t>
            </a:r>
            <a:r>
              <a:rPr lang="ru-RU" b="1" dirty="0" smtClean="0"/>
              <a:t>:</a:t>
            </a:r>
            <a:r>
              <a:rPr lang="ru-RU" dirty="0" smtClean="0"/>
              <a:t> разучивание </a:t>
            </a:r>
            <a:r>
              <a:rPr lang="ru-RU" dirty="0" err="1" smtClean="0"/>
              <a:t>закличек</a:t>
            </a:r>
            <a:r>
              <a:rPr lang="ru-RU" dirty="0" smtClean="0"/>
              <a:t> и прибауток («Жаворонки, прилетите», «Свистулька поет — весну зовет»), частушек.</a:t>
            </a:r>
          </a:p>
          <a:p>
            <a:r>
              <a:rPr lang="ru-RU" b="1" dirty="0" smtClean="0"/>
              <a:t>Оркестр / Элементарное </a:t>
            </a:r>
            <a:r>
              <a:rPr lang="ru-RU" b="1" dirty="0" err="1" smtClean="0"/>
              <a:t>музицирование</a:t>
            </a:r>
            <a:r>
              <a:rPr lang="ru-RU" b="1" dirty="0" smtClean="0"/>
              <a:t>:</a:t>
            </a:r>
            <a:r>
              <a:rPr lang="ru-RU" dirty="0" smtClean="0"/>
              <a:t> обучение детей приемам </a:t>
            </a:r>
            <a:r>
              <a:rPr lang="ru-RU" dirty="0" err="1" smtClean="0"/>
              <a:t>звукоизвлечения</a:t>
            </a:r>
            <a:r>
              <a:rPr lang="ru-RU" dirty="0" smtClean="0"/>
              <a:t> (длинный выдох, короткое стаккато). Совместное исполнение русской народной мелодии.</a:t>
            </a:r>
          </a:p>
          <a:p>
            <a:r>
              <a:rPr lang="ru-RU" b="1" dirty="0" smtClean="0"/>
              <a:t>Интеграция:</a:t>
            </a:r>
            <a:r>
              <a:rPr lang="ru-RU" dirty="0" smtClean="0"/>
              <a:t> просмотр видео о том, как мастера лепят свистульку  и раскрашивание бумажных шаблонов под музыку.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3. ЭТАП ЗАКЛЮЧИТЕЛЬНЫЙ</a:t>
            </a:r>
            <a:endParaRPr lang="ru-RU" dirty="0" smtClean="0"/>
          </a:p>
          <a:p>
            <a:r>
              <a:rPr lang="ru-RU" b="1" dirty="0" smtClean="0"/>
              <a:t>Музыкальный досуг </a:t>
            </a:r>
            <a:r>
              <a:rPr lang="ru-RU" dirty="0" smtClean="0"/>
              <a:t>«Свистопляска»</a:t>
            </a:r>
          </a:p>
          <a:p>
            <a:r>
              <a:rPr lang="ru-RU" b="1" dirty="0" smtClean="0"/>
              <a:t>Консультации</a:t>
            </a:r>
            <a:r>
              <a:rPr lang="ru-RU" dirty="0" smtClean="0"/>
              <a:t> для педагогов и родителей по теме</a:t>
            </a:r>
          </a:p>
          <a:p>
            <a:r>
              <a:rPr lang="ru-RU" b="1" dirty="0" smtClean="0"/>
              <a:t>Оценка результатов</a:t>
            </a:r>
            <a:r>
              <a:rPr lang="ru-RU" dirty="0" smtClean="0"/>
              <a:t>: анализ того, как изменился интерес детей к народному фольклору.</a:t>
            </a:r>
          </a:p>
          <a:p>
            <a:r>
              <a:rPr lang="ru-RU" b="1" dirty="0" smtClean="0"/>
              <a:t>Создание мини-музея </a:t>
            </a:r>
            <a:r>
              <a:rPr lang="ru-RU" dirty="0" smtClean="0"/>
              <a:t>«Такие </a:t>
            </a:r>
            <a:r>
              <a:rPr lang="ru-RU" dirty="0" err="1" smtClean="0"/>
              <a:t>разные-свистульки</a:t>
            </a:r>
            <a:r>
              <a:rPr lang="ru-RU" dirty="0" smtClean="0"/>
              <a:t>»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Актуальность темы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dirty="0" smtClean="0"/>
              <a:t> </a:t>
            </a:r>
            <a:r>
              <a:rPr lang="ru-RU" dirty="0" smtClean="0"/>
              <a:t>В наше </a:t>
            </a:r>
            <a:r>
              <a:rPr lang="ru-RU" dirty="0" smtClean="0"/>
              <a:t>время </a:t>
            </a:r>
            <a:r>
              <a:rPr lang="ru-RU" dirty="0" smtClean="0"/>
              <a:t>дети ориентированы на игрушки западных стран и не владеют достаточной информацией о традиционной русской игрушке. Да и многие родители  имеют недостаточно знаний, какими игрушками играли наши дедушки и бабушки. А это ведет к потере культурно-исторических ценностей своего народа. Педагог должен помочь своим воспитанникам расширить знания о традициях на примере народной игрушки, приобщить их к изготовлению разнообразных игрушек и использованию их в детской деятельности, воспитывать бережное отношение к культуре своего народа.</a:t>
            </a:r>
          </a:p>
          <a:p>
            <a:pPr marL="0" indent="4572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/>
              <a:t>Народная игрушка близка и понятна каждому ребенку, она вобрала в себя опыт многих поколений. Игрушки учат, развивают, воспитывают. Не смотря на внешнюю простоту и незатейливость, народные игрушки пробуждают творческую фантазию, помогают детям знакомиться с окружающим миром.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</a:t>
            </a:r>
            <a:r>
              <a:rPr lang="ru-RU" b="1" i="1" u="sng" dirty="0" smtClean="0">
                <a:solidFill>
                  <a:srgbClr val="FF0000"/>
                </a:solidFill>
              </a:rPr>
              <a:t>Свистулька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народный музыкальный инструмент. Может  изготовляться из глины, дерева, пластмассы</a:t>
            </a:r>
            <a:endParaRPr lang="ru-RU" dirty="0"/>
          </a:p>
        </p:txBody>
      </p:sp>
      <p:pic>
        <p:nvPicPr>
          <p:cNvPr id="4" name="Рисунок 3" descr="Свистулька рисунок - 84 фото"/>
          <p:cNvPicPr/>
          <p:nvPr/>
        </p:nvPicPr>
        <p:blipFill>
          <a:blip r:embed="rId2" cstate="print"/>
          <a:srcRect l="17834" t="7292" r="30498"/>
          <a:stretch>
            <a:fillRect/>
          </a:stretch>
        </p:blipFill>
        <p:spPr bwMode="auto">
          <a:xfrm>
            <a:off x="642910" y="4429132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ola: Игрушка-свистулька Птичка, оранжевая: купить по низкой цене в Алматы,  Казахстане | Marwin | арт.1265504"/>
          <p:cNvPicPr/>
          <p:nvPr/>
        </p:nvPicPr>
        <p:blipFill>
          <a:blip r:embed="rId3"/>
          <a:srcRect l="12106" t="26296" r="12782" b="24748"/>
          <a:stretch>
            <a:fillRect/>
          </a:stretch>
        </p:blipFill>
        <p:spPr bwMode="auto">
          <a:xfrm>
            <a:off x="3071802" y="4419347"/>
            <a:ext cx="2632710" cy="17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Что такое свистульки и какими они бываю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286256"/>
            <a:ext cx="2136321" cy="2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14810" y="142873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00166" y="642918"/>
            <a:ext cx="500066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условий для формирования ценности красоты народной культуры в процессе игровой деятельности с игрушкой-забавой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свистулькой; развивать слух, чувство ритма и общую музыкальность детей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1714488"/>
            <a:ext cx="5000660" cy="40626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 народной игрушкой – свистулькой и историей ее возникновения;</a:t>
            </a:r>
            <a:r>
              <a:rPr lang="ru-RU" sz="1600" dirty="0" smtClean="0"/>
              <a:t> Вызывать эмоционально-положительное отношение к игрушке-свистульке;</a:t>
            </a:r>
          </a:p>
          <a:p>
            <a:r>
              <a:rPr lang="ru-RU" sz="1600" dirty="0" smtClean="0"/>
              <a:t>Способствовать проявлению эмоционального отклика в игре с русской народной игрушкой – свистулькой;</a:t>
            </a:r>
          </a:p>
          <a:p>
            <a:r>
              <a:rPr lang="ru-RU" sz="1600" i="1" u="sng" dirty="0" smtClean="0"/>
              <a:t>Развивающие:</a:t>
            </a:r>
            <a:endParaRPr lang="ru-RU" sz="1600" dirty="0" smtClean="0"/>
          </a:p>
          <a:p>
            <a:r>
              <a:rPr lang="ru-RU" sz="1600" dirty="0" smtClean="0"/>
              <a:t>Развивать умение видеть красоту изделий прикладного народного творчества, формировать эстетический вкус.</a:t>
            </a:r>
          </a:p>
          <a:p>
            <a:r>
              <a:rPr lang="ru-RU" sz="1600" i="1" u="sng" dirty="0" smtClean="0"/>
              <a:t>Воспитательные:</a:t>
            </a:r>
            <a:endParaRPr lang="ru-RU" sz="1600" dirty="0" smtClean="0"/>
          </a:p>
          <a:p>
            <a:r>
              <a:rPr lang="ru-RU" sz="1600" dirty="0" smtClean="0"/>
              <a:t>Воспитывать бережное отношение к культуре своего народа.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Узнаём историю происхождения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свистульки</a:t>
            </a:r>
          </a:p>
          <a:p>
            <a:pPr>
              <a:buNone/>
            </a:pP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42860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основной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500306"/>
            <a:ext cx="4445031" cy="250033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4318030" cy="2428892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едагогический проект Слайд 7"/>
          <p:cNvPicPr>
            <a:picLocks noChangeAspect="1" noChangeArrowheads="1"/>
          </p:cNvPicPr>
          <p:nvPr/>
        </p:nvPicPr>
        <p:blipFill>
          <a:blip r:embed="rId2"/>
          <a:srcRect l="10937" t="20833" r="10937" b="5208"/>
          <a:stretch>
            <a:fillRect/>
          </a:stretch>
        </p:blipFill>
        <p:spPr bwMode="auto">
          <a:xfrm>
            <a:off x="380300" y="695782"/>
            <a:ext cx="8477980" cy="60193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14285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Русская свистулька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Читаем сказку «Чудо-свистулька»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Temp\Rar$DIa5244.19693\IMG_20260317_105533_189@-1905691195.jpg"/>
          <p:cNvPicPr>
            <a:picLocks noChangeAspect="1" noChangeArrowheads="1"/>
          </p:cNvPicPr>
          <p:nvPr/>
        </p:nvPicPr>
        <p:blipFill>
          <a:blip r:embed="rId2" cstate="print"/>
          <a:srcRect l="4018" r="7586" b="28569"/>
          <a:stretch>
            <a:fillRect/>
          </a:stretch>
        </p:blipFill>
        <p:spPr bwMode="auto">
          <a:xfrm>
            <a:off x="1714480" y="2143116"/>
            <a:ext cx="5657890" cy="25717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«Угадай чей голосок ?»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Temp\Rar$DIa5244.16442\IMG_20260317_105251_721@-103199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5588039" cy="314327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Temp\Rar$DIa5244.34205\IMG_20260317_105310_332@539064290.jpg"/>
          <p:cNvPicPr>
            <a:picLocks noChangeAspect="1" noChangeArrowheads="1"/>
          </p:cNvPicPr>
          <p:nvPr/>
        </p:nvPicPr>
        <p:blipFill>
          <a:blip r:embed="rId3" cstate="print"/>
          <a:srcRect t="37210"/>
          <a:stretch>
            <a:fillRect/>
          </a:stretch>
        </p:blipFill>
        <p:spPr bwMode="auto">
          <a:xfrm>
            <a:off x="3286116" y="4714884"/>
            <a:ext cx="5461039" cy="192880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Temp\Rar$DIa5244.49588\IMG_20260317_105321_524@283321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716000" y="-6858000"/>
            <a:ext cx="4176000" cy="2349000"/>
          </a:xfrm>
          <a:prstGeom prst="rect">
            <a:avLst/>
          </a:prstGeom>
          <a:noFill/>
        </p:spPr>
      </p:pic>
      <p:pic>
        <p:nvPicPr>
          <p:cNvPr id="1029" name="Picture 5" descr="C:\Temp\Rar$DIa5244.49588\IMG_20260317_105321_524@283321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8978" y="1835022"/>
            <a:ext cx="2960740" cy="1665416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3. ЭТАП ЗАКЛЮЧИТЕЛЬНЫЙ</a:t>
            </a:r>
            <a:endParaRPr lang="ru-RU" dirty="0" smtClean="0">
              <a:solidFill>
                <a:srgbClr val="7030A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досуг «Свистопляска»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240</Words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Частушки о свистульках</vt:lpstr>
      <vt:lpstr>Слайд 12</vt:lpstr>
      <vt:lpstr>Слайд 13</vt:lpstr>
      <vt:lpstr>Слайд 14</vt:lpstr>
      <vt:lpstr>Слайд 15</vt:lpstr>
      <vt:lpstr>Слайд 16</vt:lpstr>
      <vt:lpstr>Заключение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77</cp:revision>
  <dcterms:created xsi:type="dcterms:W3CDTF">2026-03-11T14:00:06Z</dcterms:created>
  <dcterms:modified xsi:type="dcterms:W3CDTF">2026-03-17T12:35:39Z</dcterms:modified>
</cp:coreProperties>
</file>