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8" r:id="rId13"/>
    <p:sldId id="266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50117-D701-4CFF-9DA1-A426169CA7C3}" type="datetimeFigureOut">
              <a:rPr lang="ru-RU" smtClean="0"/>
              <a:t>12.02.2021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2E9D2-5690-416C-BE3A-1138FDD0C13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50117-D701-4CFF-9DA1-A426169CA7C3}" type="datetimeFigureOut">
              <a:rPr lang="ru-RU" smtClean="0"/>
              <a:t>12.02.2021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2E9D2-5690-416C-BE3A-1138FDD0C13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50117-D701-4CFF-9DA1-A426169CA7C3}" type="datetimeFigureOut">
              <a:rPr lang="ru-RU" smtClean="0"/>
              <a:t>12.02.2021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2E9D2-5690-416C-BE3A-1138FDD0C13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50117-D701-4CFF-9DA1-A426169CA7C3}" type="datetimeFigureOut">
              <a:rPr lang="ru-RU" smtClean="0"/>
              <a:t>12.02.2021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2E9D2-5690-416C-BE3A-1138FDD0C13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50117-D701-4CFF-9DA1-A426169CA7C3}" type="datetimeFigureOut">
              <a:rPr lang="ru-RU" smtClean="0"/>
              <a:t>12.02.2021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2E9D2-5690-416C-BE3A-1138FDD0C13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50117-D701-4CFF-9DA1-A426169CA7C3}" type="datetimeFigureOut">
              <a:rPr lang="ru-RU" smtClean="0"/>
              <a:t>12.02.2021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2E9D2-5690-416C-BE3A-1138FDD0C13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50117-D701-4CFF-9DA1-A426169CA7C3}" type="datetimeFigureOut">
              <a:rPr lang="ru-RU" smtClean="0"/>
              <a:t>12.02.2021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2E9D2-5690-416C-BE3A-1138FDD0C13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50117-D701-4CFF-9DA1-A426169CA7C3}" type="datetimeFigureOut">
              <a:rPr lang="ru-RU" smtClean="0"/>
              <a:t>12.02.2021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2E9D2-5690-416C-BE3A-1138FDD0C13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50117-D701-4CFF-9DA1-A426169CA7C3}" type="datetimeFigureOut">
              <a:rPr lang="ru-RU" smtClean="0"/>
              <a:t>12.02.2021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2E9D2-5690-416C-BE3A-1138FDD0C13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50117-D701-4CFF-9DA1-A426169CA7C3}" type="datetimeFigureOut">
              <a:rPr lang="ru-RU" smtClean="0"/>
              <a:t>12.02.2021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2E9D2-5690-416C-BE3A-1138FDD0C13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50117-D701-4CFF-9DA1-A426169CA7C3}" type="datetimeFigureOut">
              <a:rPr lang="ru-RU" smtClean="0"/>
              <a:t>12.02.2021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2E9D2-5690-416C-BE3A-1138FDD0C13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350117-D701-4CFF-9DA1-A426169CA7C3}" type="datetimeFigureOut">
              <a:rPr lang="ru-RU" smtClean="0"/>
              <a:t>12.02.2021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82E9D2-5690-416C-BE3A-1138FDD0C13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1714480" y="0"/>
            <a:ext cx="642942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9050">
            <a:solidFill>
              <a:srgbClr val="92D05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cene3d>
              <a:camera prst="isometricLeftDown"/>
              <a:lightRig rig="threePt" dir="t"/>
            </a:scene3d>
          </a:bodyPr>
          <a:lstStyle/>
          <a:p>
            <a:endParaRPr lang="ru-RU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9" name="Picture 3" descr="stem_leaf.png"/>
          <p:cNvPicPr/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lum bright="-29000" contrast="44000"/>
          </a:blip>
          <a:srcRect b="3495"/>
          <a:stretch>
            <a:fillRect/>
          </a:stretch>
        </p:blipFill>
        <p:spPr>
          <a:xfrm>
            <a:off x="6000760" y="2071678"/>
            <a:ext cx="2413907" cy="4555672"/>
          </a:xfrm>
          <a:prstGeom prst="rect">
            <a:avLst/>
          </a:prstGeom>
        </p:spPr>
      </p:pic>
      <p:pic>
        <p:nvPicPr>
          <p:cNvPr id="4" name="Picture 0" descr="daisy.png"/>
          <p:cNvPicPr/>
          <p:nvPr/>
        </p:nvPicPr>
        <p:blipFill>
          <a:blip r:embed="rId4"/>
          <a:srcRect b="3704"/>
          <a:stretch>
            <a:fillRect/>
          </a:stretch>
        </p:blipFill>
        <p:spPr>
          <a:xfrm>
            <a:off x="5786446" y="2000240"/>
            <a:ext cx="2985407" cy="462098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1571612"/>
            <a:ext cx="7772400" cy="1470025"/>
          </a:xfrm>
          <a:noFill/>
          <a:ln>
            <a:solidFill>
              <a:schemeClr val="bg1"/>
            </a:solidFill>
          </a:ln>
        </p:spPr>
        <p:txBody>
          <a:bodyPr>
            <a:noAutofit/>
          </a:bodyPr>
          <a:lstStyle/>
          <a:p>
            <a:r>
              <a:rPr lang="ru-RU" sz="4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Презентация</a:t>
            </a:r>
            <a:br>
              <a:rPr lang="ru-RU" sz="4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ru-RU" sz="4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театрального уголка подготовительной группы </a:t>
            </a:r>
            <a:br>
              <a:rPr lang="ru-RU" sz="4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ru-RU" sz="4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№ 7 «Непоседы»                      </a:t>
            </a:r>
            <a:endParaRPr lang="ru-RU" sz="4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14472" y="4441270"/>
            <a:ext cx="6400800" cy="1752600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tx1"/>
                </a:solidFill>
                <a:latin typeface="Comic Sans MS" pitchFamily="66" charset="0"/>
              </a:rPr>
              <a:t>Воспитатель </a:t>
            </a:r>
            <a:r>
              <a:rPr lang="ru-RU" sz="2400" dirty="0" smtClean="0">
                <a:solidFill>
                  <a:schemeClr val="tx1"/>
                </a:solidFill>
                <a:latin typeface="Comic Sans MS" pitchFamily="66" charset="0"/>
              </a:rPr>
              <a:t>МДОАУ «ЦРР-д/с № 120 </a:t>
            </a:r>
            <a:r>
              <a:rPr lang="ru-RU" sz="2400" dirty="0" err="1" smtClean="0">
                <a:solidFill>
                  <a:schemeClr val="tx1"/>
                </a:solidFill>
                <a:latin typeface="Comic Sans MS" pitchFamily="66" charset="0"/>
              </a:rPr>
              <a:t>г.Орска</a:t>
            </a:r>
            <a:r>
              <a:rPr lang="ru-RU" sz="2400" dirty="0" smtClean="0">
                <a:solidFill>
                  <a:schemeClr val="tx1"/>
                </a:solidFill>
                <a:latin typeface="Comic Sans MS" pitchFamily="66" charset="0"/>
              </a:rPr>
              <a:t> «Крепыш»</a:t>
            </a:r>
          </a:p>
          <a:p>
            <a:r>
              <a:rPr lang="ru-RU" sz="2400" dirty="0" smtClean="0">
                <a:solidFill>
                  <a:schemeClr val="tx1"/>
                </a:solidFill>
                <a:latin typeface="Comic Sans MS" pitchFamily="66" charset="0"/>
              </a:rPr>
              <a:t> Попкова Наталья </a:t>
            </a:r>
            <a:r>
              <a:rPr lang="ru-RU" sz="2400" dirty="0" smtClean="0">
                <a:solidFill>
                  <a:schemeClr val="tx1"/>
                </a:solidFill>
                <a:latin typeface="Comic Sans MS" pitchFamily="66" charset="0"/>
              </a:rPr>
              <a:t>Алексеевна</a:t>
            </a:r>
            <a:endParaRPr lang="ru-RU" sz="2400" dirty="0" smtClean="0">
              <a:solidFill>
                <a:schemeClr val="tx1"/>
              </a:solidFill>
              <a:latin typeface="Comic Sans MS" pitchFamily="66" charset="0"/>
            </a:endParaRPr>
          </a:p>
          <a:p>
            <a:r>
              <a:rPr lang="ru-RU" sz="2400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endParaRPr lang="ru-RU" sz="24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6858016" y="3214686"/>
            <a:ext cx="747712" cy="746125"/>
            <a:chOff x="8330" y="9874"/>
            <a:chExt cx="1176" cy="1176"/>
          </a:xfrm>
        </p:grpSpPr>
        <p:sp>
          <p:nvSpPr>
            <p:cNvPr id="1027" name="Oval 3"/>
            <p:cNvSpPr>
              <a:spLocks noChangeArrowheads="1"/>
            </p:cNvSpPr>
            <p:nvPr/>
          </p:nvSpPr>
          <p:spPr bwMode="auto">
            <a:xfrm>
              <a:off x="8330" y="9874"/>
              <a:ext cx="1176" cy="1176"/>
            </a:xfrm>
            <a:prstGeom prst="ellipse">
              <a:avLst/>
            </a:prstGeom>
            <a:solidFill>
              <a:srgbClr val="FEB80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28" name="Oval 4"/>
            <p:cNvSpPr>
              <a:spLocks noChangeArrowheads="1"/>
            </p:cNvSpPr>
            <p:nvPr/>
          </p:nvSpPr>
          <p:spPr bwMode="auto">
            <a:xfrm>
              <a:off x="8405" y="9950"/>
              <a:ext cx="1025" cy="1025"/>
            </a:xfrm>
            <a:prstGeom prst="ellips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pic>
        <p:nvPicPr>
          <p:cNvPr id="8" name="Picture 1" descr="ladybug.png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715272" y="3286124"/>
            <a:ext cx="1016453" cy="9470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4" descr="stem_leaf_2.png"/>
          <p:cNvPicPr/>
          <p:nvPr/>
        </p:nvPicPr>
        <p:blipFill>
          <a:blip r:embed="rId6">
            <a:duotone>
              <a:prstClr val="black"/>
              <a:schemeClr val="accent3">
                <a:tint val="45000"/>
                <a:satMod val="400000"/>
              </a:schemeClr>
            </a:duotone>
            <a:lum bright="-39000" contrast="24000"/>
          </a:blip>
          <a:stretch>
            <a:fillRect/>
          </a:stretch>
        </p:blipFill>
        <p:spPr>
          <a:xfrm>
            <a:off x="214282" y="3786190"/>
            <a:ext cx="1425938" cy="2857500"/>
          </a:xfrm>
          <a:prstGeom prst="rect">
            <a:avLst/>
          </a:prstGeom>
        </p:spPr>
      </p:pic>
      <p:pic>
        <p:nvPicPr>
          <p:cNvPr id="11" name="Picture 2" descr="daisy_1.png"/>
          <p:cNvPicPr/>
          <p:nvPr/>
        </p:nvPicPr>
        <p:blipFill>
          <a:blip r:embed="rId7"/>
          <a:stretch>
            <a:fillRect/>
          </a:stretch>
        </p:blipFill>
        <p:spPr>
          <a:xfrm>
            <a:off x="171267" y="3976151"/>
            <a:ext cx="1613173" cy="2694214"/>
          </a:xfrm>
          <a:prstGeom prst="rect">
            <a:avLst/>
          </a:prstGeom>
        </p:spPr>
      </p:pic>
      <p:grpSp>
        <p:nvGrpSpPr>
          <p:cNvPr id="1030" name="Group 6"/>
          <p:cNvGrpSpPr>
            <a:grpSpLocks/>
          </p:cNvGrpSpPr>
          <p:nvPr/>
        </p:nvGrpSpPr>
        <p:grpSpPr bwMode="auto">
          <a:xfrm>
            <a:off x="928662" y="4500570"/>
            <a:ext cx="457200" cy="457200"/>
            <a:chOff x="2128" y="13066"/>
            <a:chExt cx="632" cy="632"/>
          </a:xfrm>
        </p:grpSpPr>
        <p:sp>
          <p:nvSpPr>
            <p:cNvPr id="1031" name="Oval 7"/>
            <p:cNvSpPr>
              <a:spLocks noChangeArrowheads="1"/>
            </p:cNvSpPr>
            <p:nvPr/>
          </p:nvSpPr>
          <p:spPr bwMode="auto">
            <a:xfrm>
              <a:off x="2128" y="13066"/>
              <a:ext cx="632" cy="632"/>
            </a:xfrm>
            <a:prstGeom prst="ellipse">
              <a:avLst/>
            </a:prstGeom>
            <a:solidFill>
              <a:srgbClr val="FEB80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32" name="Oval 8"/>
            <p:cNvSpPr>
              <a:spLocks noChangeArrowheads="1"/>
            </p:cNvSpPr>
            <p:nvPr/>
          </p:nvSpPr>
          <p:spPr bwMode="auto">
            <a:xfrm>
              <a:off x="2196" y="13134"/>
              <a:ext cx="496" cy="496"/>
            </a:xfrm>
            <a:prstGeom prst="ellips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pic>
        <p:nvPicPr>
          <p:cNvPr id="16" name="Picture 1" descr="ladybug.png"/>
          <p:cNvPicPr/>
          <p:nvPr/>
        </p:nvPicPr>
        <p:blipFill>
          <a:blip r:embed="rId8" cstate="print"/>
          <a:stretch>
            <a:fillRect/>
          </a:stretch>
        </p:blipFill>
        <p:spPr>
          <a:xfrm rot="9757449">
            <a:off x="207331" y="351621"/>
            <a:ext cx="699082" cy="6048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51920" y="548680"/>
            <a:ext cx="4968552" cy="6192688"/>
          </a:xfrm>
        </p:spPr>
        <p:txBody>
          <a:bodyPr>
            <a:noAutofit/>
          </a:bodyPr>
          <a:lstStyle/>
          <a:p>
            <a:pPr algn="ctr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Театральной деятельностью мы с детьми  занимаемся в течении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четырех лет,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 есть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 второй младшей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группы. Детям  очень интересно этим  заниматься. Мы   инсценируем сказки, ставим спектакли, участвуем в театральном фестивале.</a:t>
            </a:r>
          </a:p>
          <a:p>
            <a:pPr algn="ctr"/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театральном уголке у нас имеются разные виды театров: настольный, пальчиковый, бибабо, различные куклы,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костюмы, маски. </a:t>
            </a:r>
          </a:p>
          <a:p>
            <a:pPr algn="ctr"/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изготовления театров привлекала незаменимых помощников – родителей. Они с удовольствием проявляют творчество, фантазию, стараются чтобы пособия были практичны и неповторимы, многофункциональны.</a:t>
            </a:r>
          </a:p>
          <a:p>
            <a:pPr algn="ctr"/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Сегодня мы представляем вашему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вниманию театральный уголок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 descr="бабка1.gif"/>
          <p:cNvPicPr>
            <a:picLocks noGrp="1"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179512" y="332656"/>
            <a:ext cx="2248498" cy="178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492896"/>
            <a:ext cx="3744416" cy="28083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3" name="Объект 12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3829050"/>
            <a:ext cx="4038600" cy="3028950"/>
          </a:xfrm>
        </p:spPr>
      </p:pic>
      <p:pic>
        <p:nvPicPr>
          <p:cNvPr id="14" name="Объект 13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188640"/>
            <a:ext cx="3394472" cy="4525963"/>
          </a:xfr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452" y="188640"/>
            <a:ext cx="3435846" cy="4581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738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Музыкальное развитие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" y="2348706"/>
            <a:ext cx="4512733" cy="3384550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472989" y="2303875"/>
            <a:ext cx="4824536" cy="3618402"/>
          </a:xfrm>
        </p:spPr>
      </p:pic>
    </p:spTree>
    <p:extLst>
      <p:ext uri="{BB962C8B-B14F-4D97-AF65-F5344CB8AC3E}">
        <p14:creationId xmlns:p14="http://schemas.microsoft.com/office/powerpoint/2010/main" val="28395433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Виды театров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ru-RU" dirty="0" smtClean="0"/>
              <a:t>Теневой театр</a:t>
            </a:r>
            <a:endParaRPr lang="ru-RU" dirty="0"/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636912"/>
            <a:ext cx="4610464" cy="3457848"/>
          </a:xfrm>
        </p:spPr>
      </p:pic>
      <p:pic>
        <p:nvPicPr>
          <p:cNvPr id="10" name="Объект 9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4178" y="1757826"/>
            <a:ext cx="3276253" cy="4368337"/>
          </a:xfrm>
        </p:spPr>
      </p:pic>
    </p:spTree>
    <p:extLst>
      <p:ext uri="{BB962C8B-B14F-4D97-AF65-F5344CB8AC3E}">
        <p14:creationId xmlns:p14="http://schemas.microsoft.com/office/powerpoint/2010/main" val="11975317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Виды театров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ru-RU" dirty="0" smtClean="0"/>
              <a:t>Плоскостной театр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635448"/>
            <a:ext cx="4040188" cy="3030141"/>
          </a:xfrm>
        </p:spPr>
      </p:pic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4179" y="2174875"/>
            <a:ext cx="2963466" cy="3951288"/>
          </a:xfrm>
        </p:spPr>
      </p:pic>
    </p:spTree>
    <p:extLst>
      <p:ext uri="{BB962C8B-B14F-4D97-AF65-F5344CB8AC3E}">
        <p14:creationId xmlns:p14="http://schemas.microsoft.com/office/powerpoint/2010/main" val="32436230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Виды театров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0" y="1628800"/>
            <a:ext cx="4040188" cy="639762"/>
          </a:xfrm>
        </p:spPr>
        <p:txBody>
          <a:bodyPr/>
          <a:lstStyle/>
          <a:p>
            <a:pPr algn="ctr"/>
            <a:r>
              <a:rPr lang="ru-RU" dirty="0" smtClean="0"/>
              <a:t>Конусный театр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561" y="2174875"/>
            <a:ext cx="2963466" cy="3951288"/>
          </a:xfrm>
        </p:spPr>
      </p:pic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25" y="2634853"/>
            <a:ext cx="4041775" cy="3031331"/>
          </a:xfrm>
        </p:spPr>
      </p:pic>
    </p:spTree>
    <p:extLst>
      <p:ext uri="{BB962C8B-B14F-4D97-AF65-F5344CB8AC3E}">
        <p14:creationId xmlns:p14="http://schemas.microsoft.com/office/powerpoint/2010/main" val="5913451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Виды театров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ru-RU" dirty="0" smtClean="0"/>
              <a:t>Пальчиковый театр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66576" y="2925912"/>
            <a:ext cx="4040188" cy="3030141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ru-RU" dirty="0" smtClean="0"/>
              <a:t>Перчаточный театр</a:t>
            </a:r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2420888"/>
            <a:ext cx="2963466" cy="3951288"/>
          </a:xfrm>
        </p:spPr>
      </p:pic>
    </p:spTree>
    <p:extLst>
      <p:ext uri="{BB962C8B-B14F-4D97-AF65-F5344CB8AC3E}">
        <p14:creationId xmlns:p14="http://schemas.microsoft.com/office/powerpoint/2010/main" val="35345858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Виды театров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ru-RU" dirty="0" smtClean="0"/>
              <a:t>Вязанный театр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635448"/>
            <a:ext cx="4040188" cy="3030141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Магнитный плоскостной театр</a:t>
            </a:r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25" y="2634853"/>
            <a:ext cx="4041775" cy="3031331"/>
          </a:xfrm>
        </p:spPr>
      </p:pic>
    </p:spTree>
    <p:extLst>
      <p:ext uri="{BB962C8B-B14F-4D97-AF65-F5344CB8AC3E}">
        <p14:creationId xmlns:p14="http://schemas.microsoft.com/office/powerpoint/2010/main" val="13147193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Виды театров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Изготовление театра из ложек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561" y="2174875"/>
            <a:ext cx="2963466" cy="3951288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ru-RU" dirty="0" smtClean="0"/>
              <a:t>Театр из ложек</a:t>
            </a:r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4179" y="2174875"/>
            <a:ext cx="2963466" cy="3951288"/>
          </a:xfrm>
        </p:spPr>
      </p:pic>
    </p:spTree>
    <p:extLst>
      <p:ext uri="{BB962C8B-B14F-4D97-AF65-F5344CB8AC3E}">
        <p14:creationId xmlns:p14="http://schemas.microsoft.com/office/powerpoint/2010/main" val="1187479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Виды театров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ru-RU" dirty="0" smtClean="0"/>
              <a:t>Куклы- марионетки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635448"/>
            <a:ext cx="4040188" cy="3030141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/>
          </a:bodyPr>
          <a:lstStyle/>
          <a:p>
            <a:pPr algn="ctr"/>
            <a:r>
              <a:rPr lang="ru-RU" dirty="0" smtClean="0"/>
              <a:t>Настольный деревянный театр</a:t>
            </a:r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25" y="2634853"/>
            <a:ext cx="4041775" cy="3031331"/>
          </a:xfrm>
        </p:spPr>
      </p:pic>
    </p:spTree>
    <p:extLst>
      <p:ext uri="{BB962C8B-B14F-4D97-AF65-F5344CB8AC3E}">
        <p14:creationId xmlns:p14="http://schemas.microsoft.com/office/powerpoint/2010/main" val="40603971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Театральная деятельность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ru-RU" dirty="0" smtClean="0"/>
              <a:t>Костюмерная, атрибуты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57200" y="2635448"/>
            <a:ext cx="4040188" cy="3030141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ru-RU" dirty="0" smtClean="0"/>
              <a:t>Сказка «Теремок»</a:t>
            </a:r>
            <a:endParaRPr lang="ru-RU" dirty="0"/>
          </a:p>
        </p:txBody>
      </p:sp>
      <p:pic>
        <p:nvPicPr>
          <p:cNvPr id="10" name="Объект 9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25" y="2634853"/>
            <a:ext cx="4041775" cy="3031331"/>
          </a:xfrm>
        </p:spPr>
      </p:pic>
    </p:spTree>
    <p:extLst>
      <p:ext uri="{BB962C8B-B14F-4D97-AF65-F5344CB8AC3E}">
        <p14:creationId xmlns:p14="http://schemas.microsoft.com/office/powerpoint/2010/main" val="33365001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251520" y="1273324"/>
            <a:ext cx="8229600" cy="1143000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Спасибо за внимание!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844824"/>
            <a:ext cx="2987675" cy="4621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917521"/>
            <a:ext cx="749300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14786981"/>
      </p:ext>
    </p:extLst>
  </p:cSld>
  <p:clrMapOvr>
    <a:masterClrMapping/>
  </p:clrMapOvr>
</p:sld>
</file>

<file path=ppt/theme/theme1.xml><?xml version="1.0" encoding="utf-8"?>
<a:theme xmlns:a="http://schemas.openxmlformats.org/drawingml/2006/main" name="TS030010190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0BE135B8-1A27-4040-9F12-32549F8E108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TS030010190</Template>
  <TotalTime>109</TotalTime>
  <Words>166</Words>
  <Application>Microsoft Office PowerPoint</Application>
  <PresentationFormat>Экран (4:3)</PresentationFormat>
  <Paragraphs>33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TS030010190</vt:lpstr>
      <vt:lpstr>Презентация  театрального уголка подготовительной группы  № 7 «Непоседы»                      </vt:lpstr>
      <vt:lpstr>Презентация PowerPoint</vt:lpstr>
      <vt:lpstr>Презентация PowerPoint</vt:lpstr>
      <vt:lpstr>Музыкальное развитие</vt:lpstr>
      <vt:lpstr>Виды театров</vt:lpstr>
      <vt:lpstr>Виды театров</vt:lpstr>
      <vt:lpstr>Виды театров</vt:lpstr>
      <vt:lpstr>Виды театров</vt:lpstr>
      <vt:lpstr>Виды театров</vt:lpstr>
      <vt:lpstr>Виды театров</vt:lpstr>
      <vt:lpstr>Виды театров</vt:lpstr>
      <vt:lpstr>Театральная деятельность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 театрального уголка подготовительной группы  № 7 «Непоседы»</dc:title>
  <dc:creator>МДОАУ №120</dc:creator>
  <cp:lastModifiedBy>МДОАУ №120</cp:lastModifiedBy>
  <cp:revision>6</cp:revision>
  <dcterms:created xsi:type="dcterms:W3CDTF">2018-02-05T05:09:01Z</dcterms:created>
  <dcterms:modified xsi:type="dcterms:W3CDTF">2021-02-12T07:42:32Z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TC300101909990</vt:lpwstr>
  </property>
</Properties>
</file>