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6" r:id="rId3"/>
    <p:sldId id="256" r:id="rId4"/>
    <p:sldId id="265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EB013-66A4-4782-9519-A84E7EE7E1F1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37082-3205-4F6D-8228-BDED6580E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8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7082-3205-4F6D-8228-BDED6580EB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4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атолий\Desktop\ФГ\ф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1" y="258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86409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МДОАУ "ЦРР - детский сад №120 "Крепыш" г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Орска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967" y="2276872"/>
            <a:ext cx="8585766" cy="43924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3803" y="2285360"/>
            <a:ext cx="8686096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Комплект игр </a:t>
            </a:r>
            <a:endParaRPr lang="ru-RU" sz="48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8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финансовой </a:t>
            </a:r>
            <a:r>
              <a:rPr lang="ru-RU" sz="4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  <a:p>
            <a:pPr algn="ctr"/>
            <a:endParaRPr lang="ru-RU" sz="48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Подготовили </a:t>
            </a:r>
            <a:r>
              <a:rPr lang="ru-RU" sz="2800" i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 </a:t>
            </a:r>
            <a:endParaRPr lang="ru-RU" sz="2800" i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Галина  </a:t>
            </a:r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Витальевна,</a:t>
            </a:r>
          </a:p>
          <a:p>
            <a:pPr algn="r"/>
            <a:r>
              <a:rPr lang="ru-RU" sz="2800" i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Лобанова Ольга Сергеевна</a:t>
            </a:r>
            <a:endParaRPr lang="ru-RU" sz="2800" i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8724"/>
            <a:ext cx="3048819" cy="305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25760" y="1538556"/>
            <a:ext cx="9018241" cy="53194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4"/>
              </a:buBlip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положить начало представления о финансах;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акрепить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понятие «потребности человека», и что к ним 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относится;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учить решать проблемные ситуации, аргументировать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свои ответы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активизировать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4"/>
              </a:buBlip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внимание, логическое мышление, связную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4"/>
              </a:buBlip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социально-личностные качества и ценностные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ориентиры, необходимые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для рационального поведения в жизни человека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8924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Цель: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формировать финансовую грамотность  дошкольников старших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       и подготовительных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групп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доступном уровне с помощью игры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90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1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63687" y="0"/>
            <a:ext cx="7128793" cy="5496689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«Купюры России», «Монеты Росси»,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«Виды  денег»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старший дошкольный возраст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5-7 лет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Цели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формирование основ финансовой грамотности.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раскрыть суть понятий «деньги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купюра», «монеты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дать понятие «достоинство» купюр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монет;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умения находить отличительные и сходные признаки между объектами (монетой, купюрой);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внимание, память,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мышление, связную речь;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знакомить со способами хранения денег.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вращает  верхний круг, рассказывает,  о том , что изображено на картинке.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2940">
            <a:off x="622540" y="4554938"/>
            <a:ext cx="1973857" cy="1883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7"/>
          <a:stretch/>
        </p:blipFill>
        <p:spPr bwMode="auto">
          <a:xfrm rot="19778664">
            <a:off x="-224779" y="2572973"/>
            <a:ext cx="2326054" cy="204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32"/>
          <a:stretch/>
        </p:blipFill>
        <p:spPr bwMode="auto">
          <a:xfrm>
            <a:off x="6786212" y="4797152"/>
            <a:ext cx="2357787" cy="209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натолий\Desktop\ФГ\IMG-20240126-WA00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6" y="260647"/>
            <a:ext cx="1864425" cy="1864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натолий\Downloads\IMG-20240126-WA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2" b="13288"/>
          <a:stretch/>
        </p:blipFill>
        <p:spPr bwMode="auto">
          <a:xfrm rot="3592932">
            <a:off x="6871374" y="4576349"/>
            <a:ext cx="2186158" cy="2080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атолий\Downloads\IMG-20240126-WA0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r="14289" b="5108"/>
          <a:stretch/>
        </p:blipFill>
        <p:spPr bwMode="auto">
          <a:xfrm rot="19789366">
            <a:off x="114448" y="4535917"/>
            <a:ext cx="1873362" cy="1965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436" y="169230"/>
            <a:ext cx="86000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«Что можно и что  нельзя   купить за деньги»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2436" y="754006"/>
            <a:ext cx="8744060" cy="53721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Возраст детей: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старший дошкольный возраст 5-7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лет.</a:t>
            </a:r>
            <a:endParaRPr lang="ru-RU" sz="2000" b="1" dirty="0">
              <a:latin typeface="Times New Roman"/>
              <a:ea typeface="+mj-ea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Цели: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 финансовой грамотности. 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понимания того, что не все покупается за деньги;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главные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ценности- отношения, окружающий мир, моральные ценности, радость и любовь близких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людей за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деньги не купишь;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внимание, логическое мышление, связную речь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 воспитание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социально-личностных качеств и ценностных ориентиров, необходимых для рационального поведения в сфере экономики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ребёнок крутит верхний круг и рассказывает 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том,  что можно  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   нельзя купить за деньги.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4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7" y="116632"/>
            <a:ext cx="864096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«Доходы семьи»  «Расходы семьи»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старший дошкольный возраст 5-7 лет.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познакомить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понятием «семейный бюджет», раскрыть сущность понятий семейный бюджет и его основные источники (заработная плата, стипендия, пенсия); расход (обязательный и необязательный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внимание, логическое мышление, связную речь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-воспитание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социально-личностных качеств и ценностных ориентиров, необходимых для рационального поведения в сфере экономики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игры: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ребёнок крутит верхний круг и рассказывает о доходах или расходах, которые ему выпали.</a:t>
            </a:r>
          </a:p>
        </p:txBody>
      </p:sp>
      <p:pic>
        <p:nvPicPr>
          <p:cNvPr id="5126" name="Picture 6" descr="C:\Users\Анатолий\Desktop\ФГ\IMG-20240126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13888"/>
            <a:ext cx="2060781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натолий\Desktop\ФГ\IMG-20240126-WA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145">
            <a:off x="90423" y="4816124"/>
            <a:ext cx="1989051" cy="19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0"/>
          <a:stretch/>
        </p:blipFill>
        <p:spPr bwMode="auto">
          <a:xfrm>
            <a:off x="1" y="2348880"/>
            <a:ext cx="914400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5"/>
            <a:ext cx="9144000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5732" r="5973" b="21017"/>
          <a:stretch/>
        </p:blipFill>
        <p:spPr bwMode="auto">
          <a:xfrm>
            <a:off x="6976035" y="-37571"/>
            <a:ext cx="2283595" cy="226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Анатолий\Desktop\ФГ\IMG-20240126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2538">
            <a:off x="286417" y="4647262"/>
            <a:ext cx="2009015" cy="1979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88641"/>
            <a:ext cx="864096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«ХОЧУ»  «НАДО»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старший дошкольный возраст 5-7 лет.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основ финансовой грамотности.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с многообразием потребностей и ограниченными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возможностями;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определять разницу между понятиями «хочу» и «надо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2000" b="1" u="sng" dirty="0" smtClean="0">
                <a:solidFill>
                  <a:srgbClr val="000000"/>
                </a:solidFill>
                <a:latin typeface="PT Sans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едагог предлагает вращать верхний круг, объясняет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надо выбрать только самое необходимое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ебёнок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выбирает и объясняет свой выбор.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38627" r="8998" b="42916"/>
          <a:stretch/>
        </p:blipFill>
        <p:spPr bwMode="auto">
          <a:xfrm>
            <a:off x="2464246" y="4603440"/>
            <a:ext cx="6715852" cy="1188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9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277</Words>
  <Application>Microsoft Office PowerPoint</Application>
  <PresentationFormat>Экран (4:3)</PresentationFormat>
  <Paragraphs>68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МДОАУ "ЦРР - детский сад №120 "Крепыш" г. Орска</vt:lpstr>
      <vt:lpstr>Презентация PowerPoint</vt:lpstr>
      <vt:lpstr>«Купюры России», «Монеты Росси»,                   «Виды  денег» Возраст детей: старший дошкольный возраст 5-7 лет.  Цели: формирование основ финансовой грамотности.  Задачи: - раскрыть суть понятий «деньги»,  «купюра», «монеты»;  - дать понятие «достоинство» купюр и монет;  - развивать умения находить отличительные и сходные признаки между объектами (монетой, купюрой); - развивать внимание, память, мышление, связную речь; - знакомить со способами хранения денег. Ход игры: ребёнок вращает  верхний круг, рассказывает,  о том , что изображено на картинке.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МДОАУ №120</cp:lastModifiedBy>
  <cp:revision>33</cp:revision>
  <dcterms:created xsi:type="dcterms:W3CDTF">2024-02-03T05:35:13Z</dcterms:created>
  <dcterms:modified xsi:type="dcterms:W3CDTF">2024-02-08T06:57:25Z</dcterms:modified>
</cp:coreProperties>
</file>