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576" autoAdjust="0"/>
  </p:normalViewPr>
  <p:slideViewPr>
    <p:cSldViewPr>
      <p:cViewPr varScale="1">
        <p:scale>
          <a:sx n="95" d="100"/>
          <a:sy n="95" d="100"/>
        </p:scale>
        <p:origin x="-3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34B0A-B93C-4B90-BA10-FE5E0C1B5254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F407D-B460-4CF8-8069-71252DAF7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407D-B460-4CF8-8069-71252DAF7C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33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407D-B460-4CF8-8069-71252DAF7C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1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407D-B460-4CF8-8069-71252DAF7C5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56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407D-B460-4CF8-8069-71252DAF7C5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41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407D-B460-4CF8-8069-71252DAF7C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407D-B460-4CF8-8069-71252DAF7C5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6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407D-B460-4CF8-8069-71252DAF7C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1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407D-B460-4CF8-8069-71252DAF7C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1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407D-B460-4CF8-8069-71252DAF7C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1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407D-B460-4CF8-8069-71252DAF7C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1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407D-B460-4CF8-8069-71252DAF7C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17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407D-B460-4CF8-8069-71252DAF7C5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1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F407D-B460-4CF8-8069-71252DAF7C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192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407D-B460-4CF8-8069-71252DAF7C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1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jpe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кина Л. П. Мотыль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Пальчиковые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игры и упражнения для мелкой моторики как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средство развития активной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речи детей младшего дошкольного возраста 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7160840" cy="1800200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Автор: воспитатель МДОАУ №103</a:t>
            </a:r>
          </a:p>
          <a:p>
            <a:pPr algn="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Стеклянникова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О.С.</a:t>
            </a:r>
          </a:p>
          <a:p>
            <a:pPr algn="r"/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Орск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г.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31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кина Л. П. Мотыль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-24063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600" y="332656"/>
            <a:ext cx="66567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Эффективным способом развития мелкой моторики рук является конструирование, игры с настольным строительным материалом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1081" y="3839319"/>
            <a:ext cx="2130425" cy="1597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4" y="1440652"/>
            <a:ext cx="2825434" cy="2011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68" y="1440652"/>
            <a:ext cx="3042312" cy="19785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5250" y="3838531"/>
            <a:ext cx="2097713" cy="1573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2772" y="3826308"/>
            <a:ext cx="2130307" cy="15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кина Л. П. Мотыль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-2144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3" y="418734"/>
            <a:ext cx="8425248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 освоению обобщенных способов самообслуживания направлены на повышение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ловкости и подвижности пальцев и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кистей рук ,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сенсомоторных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проводятся 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индивидуальным методом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(упражнения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шнуровке, застегивание и расстегивание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пуговиц, крючков, замков-молний)</a:t>
            </a:r>
            <a:endParaRPr lang="ru-RU" sz="2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365" y="3405220"/>
            <a:ext cx="2416754" cy="1812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8605" y="3080826"/>
            <a:ext cx="2399184" cy="1799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535" y="3653838"/>
            <a:ext cx="2479872" cy="1859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2286" y="3666785"/>
            <a:ext cx="2489144" cy="18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9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кина Л. П. Мотыль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0" y="0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57113"/>
            <a:ext cx="66567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повышения компетентности родителей в вопросах развития речи организуются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индивидуальные, групповые консультации;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предлагаются рекомендации, размещенные в 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информационном уголке и папке-передвижке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0" y="2354545"/>
            <a:ext cx="7690502" cy="30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5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кина Л. П. Мотыль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14" y="0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57113"/>
            <a:ext cx="66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57113"/>
            <a:ext cx="7342584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работы над развитием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речи, мелкой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моторики 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 и координации движений детей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младшего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 заметны определенные результаты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совершенствовалась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мелкая моторика, артикуляционный аппарат;</a:t>
            </a:r>
            <a:endParaRPr lang="ru-RU" sz="2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значительно расширился активный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словарь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 научились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выражать свои мысли в слове и фразовой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речи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Малыши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знают и с увлечением играют в пальчиковые игры.</a:t>
            </a:r>
            <a:endParaRPr lang="ru-RU" sz="2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12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кина Л. П. Мотыль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" y="0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57113"/>
            <a:ext cx="66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248147"/>
            <a:ext cx="4734272" cy="2565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кина Л. П. Мотыль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" y="-2144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184576" cy="56207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99592" y="836712"/>
            <a:ext cx="7787208" cy="468051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уровень речевого развития детей заметно снизился. Многие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3-4-летние дети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придя в детский сад,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умеют разговаривать. Нынешнее поколение молодых родителей не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заостряет внимание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проблеме, в семье отсутствуют традиции продуктивного общения. Малыши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смотрят и слушают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теле-аудио-видео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играют в гаджеты.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 делают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руками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того, что современные игрушки и вещи устроены максимально удобно, но не эффективно для развития навыков и мелкой моторики (одежда и обувь с липучками вместо шнурков и пуговиц, книги и пособия с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наклейками и т.д.)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этого, у части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детей слабо развиты мелкие мышцы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кистей рук,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несовершенна координация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движений, уровень речевого развития не соответствует возрастной норме.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эффективных методов развития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и, как следствие,  активной речи,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малышей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игры. Известный педагог Василий Сухомлинский подчеркивал: «Истоки способностей и дарования детей - на кончиках их пальцев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5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кина Л. П. Мотыль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94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971601" y="1700808"/>
            <a:ext cx="7632848" cy="2736304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низкий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культуры речи;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соответствие пассивного и активного словаря возрастной норме;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звукоподражаний и отдельных слогов вместо слов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фразовой речи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речи 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норме посредством использования пальчиковых игр и упражнений для мелкой моторики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-образовательном процессе.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речи, как средства общения;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развивать понимание речи и активизировать словарь;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формировать артикуляционный и голосовой аппарат, речевое дыхание, слуховое внимание;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-расширять и активизировать словарный запас детей.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7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кина Л. П. Мотыль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29" y="764704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развивающая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в младшей группе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ФГОС и ФОП ДО построена по принципу зонирования. Оформлен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речи и детской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книги, целью которого является созданий условий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18394"/>
            <a:ext cx="3811588" cy="168158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8394"/>
            <a:ext cx="3472742" cy="2623356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37697"/>
            <a:ext cx="4038600" cy="1608106"/>
          </a:xfrm>
        </p:spPr>
      </p:pic>
    </p:spTree>
    <p:extLst>
      <p:ext uri="{BB962C8B-B14F-4D97-AF65-F5344CB8AC3E}">
        <p14:creationId xmlns:p14="http://schemas.microsoft.com/office/powerpoint/2010/main" val="97491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Фокина Л. П. Мотыль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4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900" y="433792"/>
            <a:ext cx="8458200" cy="366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центре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 и детской книги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 </a:t>
            </a:r>
          </a:p>
          <a:p>
            <a:pPr algn="ctr">
              <a:spcAft>
                <a:spcPts val="100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сенсомоторики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котором размещены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прищепками;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цветные сенсорные мешочки с различными природными материалами (песок, крупы и пр.);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сенсорные пластины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материалами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различной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фактурой;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карточки с нашитыми мелкими пуговицами (для упражнения в счете);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сенсорные тренажеры (для упражнения в застегивании пуговиц, крючков,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замков-молний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пр.)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азличные виды мозаики.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76" y="4273326"/>
            <a:ext cx="2424790" cy="1532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4" y="4198012"/>
            <a:ext cx="2154641" cy="12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47" y="4250811"/>
            <a:ext cx="2100054" cy="125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8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кина Л. П. Мотыль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4664" y="359181"/>
            <a:ext cx="8134672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и оформлена картотека игр на развитие мелкой моторики и координации пальцев рук.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сборник для педагогов и родителей «Пальчиковые игры для детей дошкольного возраста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1" y="2374944"/>
            <a:ext cx="3193250" cy="2072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0003" y="3435835"/>
            <a:ext cx="2492896" cy="1869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332972"/>
            <a:ext cx="2716932" cy="20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кина Л. П. Мотыль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7560840" cy="544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2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 с детьми младшей группы на занятиях и в свободной деятельности проводятся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разнообразные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содержанию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пальчиковые игры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манипуляции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Сорока – белобока»,  «Дождик капал на ежонка и т.д.)</a:t>
            </a:r>
            <a:endParaRPr lang="ru-RU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Сюжетные пальчиковые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Пальчики здороваются», «Грабли», «Елка»)</a:t>
            </a:r>
            <a:endParaRPr lang="ru-RU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Пальчиковые упражнения в сочетании со звуковой гимнастикой.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Пальчиковые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упражнения в сочетании с самомассажем кистей и пальцев рук.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Пальчиковый театр (с вязанными и сшитыми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напалечниками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персонажами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потешек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сказок).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2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кина Л. П. Мотыль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615155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Пальчиковые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в</a:t>
            </a:r>
            <a:r>
              <a:rPr kumimoji="0" lang="ru-RU" sz="24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свободной деятельности организуются индивидуально и в подгруппах 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0" y="1705957"/>
            <a:ext cx="3213522" cy="1807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71" y="1757361"/>
            <a:ext cx="3019137" cy="1698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44512"/>
            <a:ext cx="2767321" cy="1844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39" y="3787165"/>
            <a:ext cx="3183937" cy="18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5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кина Л. П. Мотыль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-2144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72705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целью развития мелкой моторики на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занятиях по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изодеятельности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используются различные нетрадиционные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техники: рисование подушечками пальцев, ладошками, ватными палочками при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помощи  пальчиковых красок или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гуаши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8" y="2245911"/>
            <a:ext cx="2429707" cy="1822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98" y="2275399"/>
            <a:ext cx="2425485" cy="1819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26" y="3234545"/>
            <a:ext cx="2601347" cy="195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77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299</Words>
  <Application>Microsoft Office PowerPoint</Application>
  <PresentationFormat>Экран (4:3)</PresentationFormat>
  <Paragraphs>54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Пальчиковые игры и упражнения для мелкой моторики как средство развития активной речи детей младшего дошкольного возраста  </vt:lpstr>
      <vt:lpstr>Актуальность</vt:lpstr>
      <vt:lpstr>Актуальные проблемы:  - низкий уровень звуковой культуры речи; - не соответствие пассивного и активного словаря возрастной норме; - использование звукоподражаний и отдельных слогов вместо слов; - несформированность фразовой речи.    Цель: привести уровень развития речи к возрастной норме посредством использования пальчиковых игр и упражнений для мелкой моторики в воспитательно-образовательном процессе.   Задачи:  - способствовать развитию речи, как средства общения;  - развивать понимание речи и активизировать словарь;  - формировать артикуляционный и голосовой аппарат, речевое дыхание, слуховое внимание; -расширять и активизировать словарный запас детей. </vt:lpstr>
      <vt:lpstr>Предметно-пространственная развивающая среда в младшей группе в соответствии с требованиями ФГОС и ФОП ДО построена по принципу зонирования. Оформлен центр развития речи и детской книги, целью которого является созданий условий для комплексного речевого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32</cp:revision>
  <dcterms:created xsi:type="dcterms:W3CDTF">2024-01-18T10:13:49Z</dcterms:created>
  <dcterms:modified xsi:type="dcterms:W3CDTF">2024-02-20T06:33:01Z</dcterms:modified>
</cp:coreProperties>
</file>