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8" r:id="rId4"/>
    <p:sldId id="279" r:id="rId5"/>
    <p:sldId id="280" r:id="rId6"/>
    <p:sldId id="270" r:id="rId7"/>
    <p:sldId id="271" r:id="rId8"/>
    <p:sldId id="258" r:id="rId9"/>
    <p:sldId id="282" r:id="rId10"/>
    <p:sldId id="277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9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4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3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7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4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5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3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5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5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5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5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0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0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36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D15D93-7241-40D4-959E-68B8D3012B18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7485FF-3602-4826-9330-695A6ECB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3042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у детей с ФФН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077072"/>
            <a:ext cx="2998011" cy="138816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Цыганова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полугодии требования к пересказу повышаются. Помимо повествовательных текстов используются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описательные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92" y="3513908"/>
            <a:ext cx="4644008" cy="26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Таким образом,  в процессе работы по связной речи, детей с ФФН обучают </a:t>
            </a:r>
            <a:r>
              <a:rPr lang="ru-RU" dirty="0"/>
              <a:t>контролировать соответствие пересказа прочитанному тексту, обнаруживать пропущенные детали в пересказе товарищей, оценивать качество пересказа с фонетической точки зрения (правильность произношения звуков, темп, плавность, отсутствие длительных пауз и т. д.), </a:t>
            </a:r>
            <a:r>
              <a:rPr lang="ru-RU" dirty="0" smtClean="0"/>
              <a:t>выразительность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48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836712"/>
            <a:ext cx="5832648" cy="2481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- одна из важных задач  при работе с детьми с ФФН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3672408" cy="3585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Дети с ФФН, обучающиеся в подготовительной группе, по мере исправления и совершенствования звуковой стороны речи и нормализации фонематического восприятия оказываются способными к усвоению основной функции связной речи — коммуникативной — в объеме, предусмотренном общеобразовательной </a:t>
            </a:r>
            <a:r>
              <a:rPr lang="ru-RU" dirty="0" smtClean="0"/>
              <a:t>программой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50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 по связной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 </a:t>
            </a:r>
            <a:r>
              <a:rPr lang="ru-RU" sz="3000" dirty="0"/>
              <a:t>обогащение словарного запаса</a:t>
            </a:r>
          </a:p>
          <a:p>
            <a:r>
              <a:rPr lang="ru-RU" sz="3000" dirty="0" smtClean="0"/>
              <a:t>совершенствование </a:t>
            </a:r>
            <a:r>
              <a:rPr lang="ru-RU" sz="3000" dirty="0"/>
              <a:t>умения использовать различные части речи в соответствии с целью высказывания</a:t>
            </a:r>
          </a:p>
          <a:p>
            <a:r>
              <a:rPr lang="ru-RU" sz="3000" dirty="0" smtClean="0"/>
              <a:t>отработка </a:t>
            </a:r>
            <a:r>
              <a:rPr lang="ru-RU" sz="3000" dirty="0"/>
              <a:t>навыка владения диалогической и монологической формой речи в тесной связи с формированием звуковой стороны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2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Пересказ занимает значительное место в системе формирования связной речи дошкольников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18" y="2490788"/>
            <a:ext cx="3605101" cy="3444875"/>
          </a:xfrm>
        </p:spPr>
      </p:pic>
    </p:spTree>
    <p:extLst>
      <p:ext uri="{BB962C8B-B14F-4D97-AF65-F5344CB8AC3E}">
        <p14:creationId xmlns:p14="http://schemas.microsoft.com/office/powerpoint/2010/main" val="211236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13563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овладения пересказом дети должны уметь: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496943" cy="461121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текст,            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его основное содержание,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последовательность изложения,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 и связно передать текст,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оформив его фонетически.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75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 приемы обучения пересказу:</a:t>
            </a:r>
          </a:p>
          <a:p>
            <a:pPr marL="0" indent="0" algn="ctr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картинок (карточек) к прочитанному тексту,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какой-либо выделенной части рассказа,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деталей или эпизодов,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от первого лица,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с изменением времени действия.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2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00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доступны по объему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четкую композицию с легко определяемой последовательностью событий,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динамичными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привлекательными по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сюжету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использовать тексты, содержащие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не должен содержать слова неусвоенной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-слоговой структуры, сложные грамматические обороты.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начале </a:t>
            </a:r>
            <a:r>
              <a:rPr lang="ru-RU" dirty="0"/>
              <a:t>детей обучают отвечать на вопросы, относящиеся к отдельным частям рассказа. Затем формулируются разделы плана. Очень полезно для детей с нарушением фонематического восприятия формировать действия пространственного моделирования текста, в котором фиксируются его основные части.</a:t>
            </a:r>
          </a:p>
        </p:txBody>
      </p:sp>
    </p:spTree>
    <p:extLst>
      <p:ext uri="{BB962C8B-B14F-4D97-AF65-F5344CB8AC3E}">
        <p14:creationId xmlns:p14="http://schemas.microsoft.com/office/powerpoint/2010/main" val="3116626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</TotalTime>
  <Words>326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Развитие связной речи у детей с ФФН</vt:lpstr>
      <vt:lpstr>Презентация PowerPoint</vt:lpstr>
      <vt:lpstr>Презентация PowerPoint</vt:lpstr>
      <vt:lpstr>План работы по связной речи</vt:lpstr>
      <vt:lpstr>Пересказ занимает значительное место в системе формирования связной речи дошкольников</vt:lpstr>
      <vt:lpstr>Для овладения пересказом дети должны уметь: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Nikita</cp:lastModifiedBy>
  <cp:revision>39</cp:revision>
  <dcterms:created xsi:type="dcterms:W3CDTF">2021-02-28T15:35:19Z</dcterms:created>
  <dcterms:modified xsi:type="dcterms:W3CDTF">2024-10-21T13:18:30Z</dcterms:modified>
</cp:coreProperties>
</file>